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0" r:id="rId1"/>
  </p:sldMasterIdLst>
  <p:notesMasterIdLst>
    <p:notesMasterId r:id="rId16"/>
  </p:notesMasterIdLst>
  <p:sldIdLst>
    <p:sldId id="276" r:id="rId2"/>
    <p:sldId id="273" r:id="rId3"/>
    <p:sldId id="284" r:id="rId4"/>
    <p:sldId id="286" r:id="rId5"/>
    <p:sldId id="280" r:id="rId6"/>
    <p:sldId id="281" r:id="rId7"/>
    <p:sldId id="285" r:id="rId8"/>
    <p:sldId id="282" r:id="rId9"/>
    <p:sldId id="278" r:id="rId10"/>
    <p:sldId id="288" r:id="rId11"/>
    <p:sldId id="287" r:id="rId12"/>
    <p:sldId id="279" r:id="rId13"/>
    <p:sldId id="289" r:id="rId14"/>
    <p:sldId id="275" r:id="rId15"/>
  </p:sldIdLst>
  <p:sldSz cx="12190413" cy="7096125"/>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12" userDrawn="1">
          <p15:clr>
            <a:srgbClr val="A4A3A4"/>
          </p15:clr>
        </p15:guide>
        <p15:guide id="4" pos="597" userDrawn="1">
          <p15:clr>
            <a:srgbClr val="A4A3A4"/>
          </p15:clr>
        </p15:guide>
        <p15:guide id="5" orient="horz" pos="760" userDrawn="1">
          <p15:clr>
            <a:srgbClr val="A4A3A4"/>
          </p15:clr>
        </p15:guide>
        <p15:guide id="6" orient="horz" pos="1248" userDrawn="1">
          <p15:clr>
            <a:srgbClr val="A4A3A4"/>
          </p15:clr>
        </p15:guide>
        <p15:guide id="8" orient="horz" pos="4004" userDrawn="1">
          <p15:clr>
            <a:srgbClr val="A4A3A4"/>
          </p15:clr>
        </p15:guide>
        <p15:guide id="9" pos="7105" userDrawn="1">
          <p15:clr>
            <a:srgbClr val="A4A3A4"/>
          </p15:clr>
        </p15:guide>
        <p15:guide id="12" pos="92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D8B00"/>
    <a:srgbClr val="AE2573"/>
    <a:srgbClr val="0E2B71"/>
    <a:srgbClr val="41B6E6"/>
    <a:srgbClr val="FF3300"/>
    <a:srgbClr val="FFCCCC"/>
    <a:srgbClr val="DA5487"/>
    <a:srgbClr val="8A0E3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31" autoAdjust="0"/>
    <p:restoredTop sz="93792" autoAdjust="0"/>
  </p:normalViewPr>
  <p:slideViewPr>
    <p:cSldViewPr>
      <p:cViewPr varScale="1">
        <p:scale>
          <a:sx n="143" d="100"/>
          <a:sy n="143" d="100"/>
        </p:scale>
        <p:origin x="104" y="184"/>
      </p:cViewPr>
      <p:guideLst>
        <p:guide orient="horz" pos="1612"/>
        <p:guide pos="597"/>
        <p:guide orient="horz" pos="760"/>
        <p:guide orient="horz" pos="1248"/>
        <p:guide orient="horz" pos="4004"/>
        <p:guide pos="7105"/>
        <p:guide pos="92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6C6040-D87F-490B-A82E-96E01B8AE1EB}" type="datetimeFigureOut">
              <a:rPr lang="en-GB" smtClean="0"/>
              <a:t>05/10/2023</a:t>
            </a:fld>
            <a:endParaRPr lang="en-GB"/>
          </a:p>
        </p:txBody>
      </p:sp>
      <p:sp>
        <p:nvSpPr>
          <p:cNvPr id="4" name="Slide Image Placeholder 3"/>
          <p:cNvSpPr>
            <a:spLocks noGrp="1" noRot="1" noChangeAspect="1"/>
          </p:cNvSpPr>
          <p:nvPr>
            <p:ph type="sldImg" idx="2"/>
          </p:nvPr>
        </p:nvSpPr>
        <p:spPr>
          <a:xfrm>
            <a:off x="777875" y="1143000"/>
            <a:ext cx="530225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510E342-8420-4308-B98B-C467311566FA}" type="slidenum">
              <a:rPr lang="en-GB" smtClean="0"/>
              <a:t>‹#›</a:t>
            </a:fld>
            <a:endParaRPr lang="en-GB"/>
          </a:p>
        </p:txBody>
      </p:sp>
    </p:spTree>
    <p:extLst>
      <p:ext uri="{BB962C8B-B14F-4D97-AF65-F5344CB8AC3E}">
        <p14:creationId xmlns:p14="http://schemas.microsoft.com/office/powerpoint/2010/main" val="16648624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510E342-8420-4308-B98B-C467311566FA}" type="slidenum">
              <a:rPr lang="en-GB" smtClean="0"/>
              <a:t>14</a:t>
            </a:fld>
            <a:endParaRPr lang="en-GB"/>
          </a:p>
        </p:txBody>
      </p:sp>
    </p:spTree>
    <p:extLst>
      <p:ext uri="{BB962C8B-B14F-4D97-AF65-F5344CB8AC3E}">
        <p14:creationId xmlns:p14="http://schemas.microsoft.com/office/powerpoint/2010/main" val="9688731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4BF821-6D01-4DC8-BC40-5529C8142E70}"/>
              </a:ext>
            </a:extLst>
          </p:cNvPr>
          <p:cNvSpPr>
            <a:spLocks noGrp="1"/>
          </p:cNvSpPr>
          <p:nvPr>
            <p:ph type="ctrTitle"/>
          </p:nvPr>
        </p:nvSpPr>
        <p:spPr>
          <a:xfrm>
            <a:off x="1523802" y="1161334"/>
            <a:ext cx="9142810" cy="2470503"/>
          </a:xfrm>
        </p:spPr>
        <p:txBody>
          <a:bodyPr anchor="b"/>
          <a:lstStyle>
            <a:lvl1pPr algn="ctr">
              <a:defRPr sz="5999"/>
            </a:lvl1pPr>
          </a:lstStyle>
          <a:p>
            <a:r>
              <a:rPr lang="en-US"/>
              <a:t>Click to edit Master title style</a:t>
            </a:r>
            <a:endParaRPr lang="en-GB"/>
          </a:p>
        </p:txBody>
      </p:sp>
      <p:sp>
        <p:nvSpPr>
          <p:cNvPr id="3" name="Subtitle 2">
            <a:extLst>
              <a:ext uri="{FF2B5EF4-FFF2-40B4-BE49-F238E27FC236}">
                <a16:creationId xmlns:a16="http://schemas.microsoft.com/office/drawing/2014/main" id="{A9B2F654-1C2D-4995-BA1B-5F00FC970E7F}"/>
              </a:ext>
            </a:extLst>
          </p:cNvPr>
          <p:cNvSpPr>
            <a:spLocks noGrp="1"/>
          </p:cNvSpPr>
          <p:nvPr>
            <p:ph type="subTitle" idx="1"/>
          </p:nvPr>
        </p:nvSpPr>
        <p:spPr>
          <a:xfrm>
            <a:off x="1523802" y="3727109"/>
            <a:ext cx="9142810" cy="1713254"/>
          </a:xfrm>
        </p:spPr>
        <p:txBody>
          <a:bodyPr/>
          <a:lstStyle>
            <a:lvl1pPr marL="0" indent="0" algn="ctr">
              <a:buNone/>
              <a:defRPr sz="2400"/>
            </a:lvl1pPr>
            <a:lvl2pPr marL="457154" indent="0" algn="ctr">
              <a:buNone/>
              <a:defRPr sz="2000"/>
            </a:lvl2pPr>
            <a:lvl3pPr marL="914309" indent="0" algn="ctr">
              <a:buNone/>
              <a:defRPr sz="1800"/>
            </a:lvl3pPr>
            <a:lvl4pPr marL="1371463" indent="0" algn="ctr">
              <a:buNone/>
              <a:defRPr sz="1600"/>
            </a:lvl4pPr>
            <a:lvl5pPr marL="1828617" indent="0" algn="ctr">
              <a:buNone/>
              <a:defRPr sz="1600"/>
            </a:lvl5pPr>
            <a:lvl6pPr marL="2285771" indent="0" algn="ctr">
              <a:buNone/>
              <a:defRPr sz="1600"/>
            </a:lvl6pPr>
            <a:lvl7pPr marL="2742926" indent="0" algn="ctr">
              <a:buNone/>
              <a:defRPr sz="1600"/>
            </a:lvl7pPr>
            <a:lvl8pPr marL="3200080" indent="0" algn="ctr">
              <a:buNone/>
              <a:defRPr sz="1600"/>
            </a:lvl8pPr>
            <a:lvl9pPr marL="3657234"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C082D99-B614-4709-B43D-CB9F217F86C0}"/>
              </a:ext>
            </a:extLst>
          </p:cNvPr>
          <p:cNvSpPr>
            <a:spLocks noGrp="1"/>
          </p:cNvSpPr>
          <p:nvPr>
            <p:ph type="dt" sz="half" idx="10"/>
          </p:nvPr>
        </p:nvSpPr>
        <p:spPr/>
        <p:txBody>
          <a:bodyPr/>
          <a:lstStyle/>
          <a:p>
            <a:fld id="{197D4CBF-B364-4B94-B93B-DC8B99EFEE20}" type="datetimeFigureOut">
              <a:rPr lang="en-GB" smtClean="0"/>
              <a:t>05/10/2023</a:t>
            </a:fld>
            <a:endParaRPr lang="en-GB"/>
          </a:p>
        </p:txBody>
      </p:sp>
      <p:sp>
        <p:nvSpPr>
          <p:cNvPr id="5" name="Footer Placeholder 4">
            <a:extLst>
              <a:ext uri="{FF2B5EF4-FFF2-40B4-BE49-F238E27FC236}">
                <a16:creationId xmlns:a16="http://schemas.microsoft.com/office/drawing/2014/main" id="{F4421473-F027-4782-BF1B-8E06CDB3583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7CA88C8-0B3C-46B4-B6A9-DD454CA3E25D}"/>
              </a:ext>
            </a:extLst>
          </p:cNvPr>
          <p:cNvSpPr>
            <a:spLocks noGrp="1"/>
          </p:cNvSpPr>
          <p:nvPr>
            <p:ph type="sldNum" sz="quarter" idx="12"/>
          </p:nvPr>
        </p:nvSpPr>
        <p:spPr/>
        <p:txBody>
          <a:bodyPr/>
          <a:lstStyle/>
          <a:p>
            <a:fld id="{B302D783-0169-4CD9-9E64-59D205C59CA8}" type="slidenum">
              <a:rPr lang="en-GB" smtClean="0"/>
              <a:t>‹#›</a:t>
            </a:fld>
            <a:endParaRPr lang="en-GB"/>
          </a:p>
        </p:txBody>
      </p:sp>
    </p:spTree>
    <p:extLst>
      <p:ext uri="{BB962C8B-B14F-4D97-AF65-F5344CB8AC3E}">
        <p14:creationId xmlns:p14="http://schemas.microsoft.com/office/powerpoint/2010/main" val="7774957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9160C8-34DA-460B-9602-6547EF2BA36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A9B6A16-316F-462F-BC36-8C6AB89B126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6FCAA20-C100-440B-89A7-BDABDED9156B}"/>
              </a:ext>
            </a:extLst>
          </p:cNvPr>
          <p:cNvSpPr>
            <a:spLocks noGrp="1"/>
          </p:cNvSpPr>
          <p:nvPr>
            <p:ph type="dt" sz="half" idx="10"/>
          </p:nvPr>
        </p:nvSpPr>
        <p:spPr/>
        <p:txBody>
          <a:bodyPr/>
          <a:lstStyle/>
          <a:p>
            <a:fld id="{197D4CBF-B364-4B94-B93B-DC8B99EFEE20}" type="datetimeFigureOut">
              <a:rPr lang="en-GB" smtClean="0"/>
              <a:t>05/10/2023</a:t>
            </a:fld>
            <a:endParaRPr lang="en-GB"/>
          </a:p>
        </p:txBody>
      </p:sp>
      <p:sp>
        <p:nvSpPr>
          <p:cNvPr id="5" name="Footer Placeholder 4">
            <a:extLst>
              <a:ext uri="{FF2B5EF4-FFF2-40B4-BE49-F238E27FC236}">
                <a16:creationId xmlns:a16="http://schemas.microsoft.com/office/drawing/2014/main" id="{DB2B67CB-2D71-4031-9CD8-A931B697637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E881523-88F0-4544-87E5-971BCE4CB13C}"/>
              </a:ext>
            </a:extLst>
          </p:cNvPr>
          <p:cNvSpPr>
            <a:spLocks noGrp="1"/>
          </p:cNvSpPr>
          <p:nvPr>
            <p:ph type="sldNum" sz="quarter" idx="12"/>
          </p:nvPr>
        </p:nvSpPr>
        <p:spPr/>
        <p:txBody>
          <a:bodyPr/>
          <a:lstStyle/>
          <a:p>
            <a:fld id="{B302D783-0169-4CD9-9E64-59D205C59CA8}" type="slidenum">
              <a:rPr lang="en-GB" smtClean="0"/>
              <a:t>‹#›</a:t>
            </a:fld>
            <a:endParaRPr lang="en-GB"/>
          </a:p>
        </p:txBody>
      </p:sp>
    </p:spTree>
    <p:extLst>
      <p:ext uri="{BB962C8B-B14F-4D97-AF65-F5344CB8AC3E}">
        <p14:creationId xmlns:p14="http://schemas.microsoft.com/office/powerpoint/2010/main" val="35984164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51C4FAD-1553-4C72-B6EF-F397D31B702A}"/>
              </a:ext>
            </a:extLst>
          </p:cNvPr>
          <p:cNvSpPr>
            <a:spLocks noGrp="1"/>
          </p:cNvSpPr>
          <p:nvPr>
            <p:ph type="title" orient="vert"/>
          </p:nvPr>
        </p:nvSpPr>
        <p:spPr>
          <a:xfrm>
            <a:off x="8723764" y="377803"/>
            <a:ext cx="2628558" cy="60136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E969C7D-94AB-47C7-BB2F-3B83762FCF35}"/>
              </a:ext>
            </a:extLst>
          </p:cNvPr>
          <p:cNvSpPr>
            <a:spLocks noGrp="1"/>
          </p:cNvSpPr>
          <p:nvPr>
            <p:ph type="body" orient="vert" idx="1"/>
          </p:nvPr>
        </p:nvSpPr>
        <p:spPr>
          <a:xfrm>
            <a:off x="838091" y="377803"/>
            <a:ext cx="7733293" cy="60136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D197279-2314-4591-8023-FCA4524ADB40}"/>
              </a:ext>
            </a:extLst>
          </p:cNvPr>
          <p:cNvSpPr>
            <a:spLocks noGrp="1"/>
          </p:cNvSpPr>
          <p:nvPr>
            <p:ph type="dt" sz="half" idx="10"/>
          </p:nvPr>
        </p:nvSpPr>
        <p:spPr/>
        <p:txBody>
          <a:bodyPr/>
          <a:lstStyle/>
          <a:p>
            <a:fld id="{197D4CBF-B364-4B94-B93B-DC8B99EFEE20}" type="datetimeFigureOut">
              <a:rPr lang="en-GB" smtClean="0"/>
              <a:t>05/10/2023</a:t>
            </a:fld>
            <a:endParaRPr lang="en-GB"/>
          </a:p>
        </p:txBody>
      </p:sp>
      <p:sp>
        <p:nvSpPr>
          <p:cNvPr id="5" name="Footer Placeholder 4">
            <a:extLst>
              <a:ext uri="{FF2B5EF4-FFF2-40B4-BE49-F238E27FC236}">
                <a16:creationId xmlns:a16="http://schemas.microsoft.com/office/drawing/2014/main" id="{7DDEF429-0F8A-4CDD-A4F3-EA83B901F63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9F36C5E-BA62-47AD-924A-24776652CBD6}"/>
              </a:ext>
            </a:extLst>
          </p:cNvPr>
          <p:cNvSpPr>
            <a:spLocks noGrp="1"/>
          </p:cNvSpPr>
          <p:nvPr>
            <p:ph type="sldNum" sz="quarter" idx="12"/>
          </p:nvPr>
        </p:nvSpPr>
        <p:spPr/>
        <p:txBody>
          <a:bodyPr/>
          <a:lstStyle/>
          <a:p>
            <a:fld id="{B302D783-0169-4CD9-9E64-59D205C59CA8}" type="slidenum">
              <a:rPr lang="en-GB" smtClean="0"/>
              <a:t>‹#›</a:t>
            </a:fld>
            <a:endParaRPr lang="en-GB"/>
          </a:p>
        </p:txBody>
      </p:sp>
    </p:spTree>
    <p:extLst>
      <p:ext uri="{BB962C8B-B14F-4D97-AF65-F5344CB8AC3E}">
        <p14:creationId xmlns:p14="http://schemas.microsoft.com/office/powerpoint/2010/main" val="16541020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B8134E-AE93-46AE-9F36-F40AAC29A18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B496D55-2CE5-4E5F-9101-48D194F145B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5B85A07-BAF1-4613-8AF0-FE34E5A9ABAA}"/>
              </a:ext>
            </a:extLst>
          </p:cNvPr>
          <p:cNvSpPr>
            <a:spLocks noGrp="1"/>
          </p:cNvSpPr>
          <p:nvPr>
            <p:ph type="dt" sz="half" idx="10"/>
          </p:nvPr>
        </p:nvSpPr>
        <p:spPr/>
        <p:txBody>
          <a:bodyPr/>
          <a:lstStyle/>
          <a:p>
            <a:fld id="{197D4CBF-B364-4B94-B93B-DC8B99EFEE20}" type="datetimeFigureOut">
              <a:rPr lang="en-GB" smtClean="0"/>
              <a:t>05/10/2023</a:t>
            </a:fld>
            <a:endParaRPr lang="en-GB"/>
          </a:p>
        </p:txBody>
      </p:sp>
      <p:sp>
        <p:nvSpPr>
          <p:cNvPr id="5" name="Footer Placeholder 4">
            <a:extLst>
              <a:ext uri="{FF2B5EF4-FFF2-40B4-BE49-F238E27FC236}">
                <a16:creationId xmlns:a16="http://schemas.microsoft.com/office/drawing/2014/main" id="{C772CBE1-0105-4D40-AF77-987812EA69B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75BCF0C-0956-45BF-88A7-073616AE6FA9}"/>
              </a:ext>
            </a:extLst>
          </p:cNvPr>
          <p:cNvSpPr>
            <a:spLocks noGrp="1"/>
          </p:cNvSpPr>
          <p:nvPr>
            <p:ph type="sldNum" sz="quarter" idx="12"/>
          </p:nvPr>
        </p:nvSpPr>
        <p:spPr/>
        <p:txBody>
          <a:bodyPr/>
          <a:lstStyle/>
          <a:p>
            <a:fld id="{B302D783-0169-4CD9-9E64-59D205C59CA8}" type="slidenum">
              <a:rPr lang="en-GB" smtClean="0"/>
              <a:t>‹#›</a:t>
            </a:fld>
            <a:endParaRPr lang="en-GB"/>
          </a:p>
        </p:txBody>
      </p:sp>
    </p:spTree>
    <p:extLst>
      <p:ext uri="{BB962C8B-B14F-4D97-AF65-F5344CB8AC3E}">
        <p14:creationId xmlns:p14="http://schemas.microsoft.com/office/powerpoint/2010/main" val="2821604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A243B6-CA86-45FC-A410-B4FF835901F0}"/>
              </a:ext>
            </a:extLst>
          </p:cNvPr>
          <p:cNvSpPr>
            <a:spLocks noGrp="1"/>
          </p:cNvSpPr>
          <p:nvPr>
            <p:ph type="title"/>
          </p:nvPr>
        </p:nvSpPr>
        <p:spPr>
          <a:xfrm>
            <a:off x="831742" y="1769105"/>
            <a:ext cx="10514231" cy="2951790"/>
          </a:xfrm>
        </p:spPr>
        <p:txBody>
          <a:bodyPr anchor="b"/>
          <a:lstStyle>
            <a:lvl1pPr>
              <a:defRPr sz="5999"/>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B52ED54-1072-4A9F-8719-7D3CFEF069EF}"/>
              </a:ext>
            </a:extLst>
          </p:cNvPr>
          <p:cNvSpPr>
            <a:spLocks noGrp="1"/>
          </p:cNvSpPr>
          <p:nvPr>
            <p:ph type="body" idx="1"/>
          </p:nvPr>
        </p:nvSpPr>
        <p:spPr>
          <a:xfrm>
            <a:off x="831742" y="4748820"/>
            <a:ext cx="10514231" cy="1552277"/>
          </a:xfrm>
        </p:spPr>
        <p:txBody>
          <a:bodyPr/>
          <a:lstStyle>
            <a:lvl1pPr marL="0" indent="0">
              <a:buNone/>
              <a:defRPr sz="2400">
                <a:solidFill>
                  <a:schemeClr val="tx1">
                    <a:tint val="75000"/>
                  </a:schemeClr>
                </a:solidFill>
              </a:defRPr>
            </a:lvl1pPr>
            <a:lvl2pPr marL="457154" indent="0">
              <a:buNone/>
              <a:defRPr sz="2000">
                <a:solidFill>
                  <a:schemeClr val="tx1">
                    <a:tint val="75000"/>
                  </a:schemeClr>
                </a:solidFill>
              </a:defRPr>
            </a:lvl2pPr>
            <a:lvl3pPr marL="914309" indent="0">
              <a:buNone/>
              <a:defRPr sz="1800">
                <a:solidFill>
                  <a:schemeClr val="tx1">
                    <a:tint val="75000"/>
                  </a:schemeClr>
                </a:solidFill>
              </a:defRPr>
            </a:lvl3pPr>
            <a:lvl4pPr marL="1371463" indent="0">
              <a:buNone/>
              <a:defRPr sz="1600">
                <a:solidFill>
                  <a:schemeClr val="tx1">
                    <a:tint val="75000"/>
                  </a:schemeClr>
                </a:solidFill>
              </a:defRPr>
            </a:lvl4pPr>
            <a:lvl5pPr marL="1828617" indent="0">
              <a:buNone/>
              <a:defRPr sz="1600">
                <a:solidFill>
                  <a:schemeClr val="tx1">
                    <a:tint val="75000"/>
                  </a:schemeClr>
                </a:solidFill>
              </a:defRPr>
            </a:lvl5pPr>
            <a:lvl6pPr marL="2285771" indent="0">
              <a:buNone/>
              <a:defRPr sz="1600">
                <a:solidFill>
                  <a:schemeClr val="tx1">
                    <a:tint val="75000"/>
                  </a:schemeClr>
                </a:solidFill>
              </a:defRPr>
            </a:lvl6pPr>
            <a:lvl7pPr marL="2742926" indent="0">
              <a:buNone/>
              <a:defRPr sz="1600">
                <a:solidFill>
                  <a:schemeClr val="tx1">
                    <a:tint val="75000"/>
                  </a:schemeClr>
                </a:solidFill>
              </a:defRPr>
            </a:lvl7pPr>
            <a:lvl8pPr marL="3200080" indent="0">
              <a:buNone/>
              <a:defRPr sz="1600">
                <a:solidFill>
                  <a:schemeClr val="tx1">
                    <a:tint val="75000"/>
                  </a:schemeClr>
                </a:solidFill>
              </a:defRPr>
            </a:lvl8pPr>
            <a:lvl9pPr marL="3657234"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60C456-87FA-4124-840B-39E5830DE400}"/>
              </a:ext>
            </a:extLst>
          </p:cNvPr>
          <p:cNvSpPr>
            <a:spLocks noGrp="1"/>
          </p:cNvSpPr>
          <p:nvPr>
            <p:ph type="dt" sz="half" idx="10"/>
          </p:nvPr>
        </p:nvSpPr>
        <p:spPr/>
        <p:txBody>
          <a:bodyPr/>
          <a:lstStyle/>
          <a:p>
            <a:fld id="{197D4CBF-B364-4B94-B93B-DC8B99EFEE20}" type="datetimeFigureOut">
              <a:rPr lang="en-GB" smtClean="0"/>
              <a:t>05/10/2023</a:t>
            </a:fld>
            <a:endParaRPr lang="en-GB"/>
          </a:p>
        </p:txBody>
      </p:sp>
      <p:sp>
        <p:nvSpPr>
          <p:cNvPr id="5" name="Footer Placeholder 4">
            <a:extLst>
              <a:ext uri="{FF2B5EF4-FFF2-40B4-BE49-F238E27FC236}">
                <a16:creationId xmlns:a16="http://schemas.microsoft.com/office/drawing/2014/main" id="{8FB6159A-0CEC-4304-BAEC-80F04D02C31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19CB42B-1884-4311-B3C7-8B8C65E7888E}"/>
              </a:ext>
            </a:extLst>
          </p:cNvPr>
          <p:cNvSpPr>
            <a:spLocks noGrp="1"/>
          </p:cNvSpPr>
          <p:nvPr>
            <p:ph type="sldNum" sz="quarter" idx="12"/>
          </p:nvPr>
        </p:nvSpPr>
        <p:spPr/>
        <p:txBody>
          <a:bodyPr/>
          <a:lstStyle/>
          <a:p>
            <a:fld id="{B302D783-0169-4CD9-9E64-59D205C59CA8}" type="slidenum">
              <a:rPr lang="en-GB" smtClean="0"/>
              <a:t>‹#›</a:t>
            </a:fld>
            <a:endParaRPr lang="en-GB"/>
          </a:p>
        </p:txBody>
      </p:sp>
    </p:spTree>
    <p:extLst>
      <p:ext uri="{BB962C8B-B14F-4D97-AF65-F5344CB8AC3E}">
        <p14:creationId xmlns:p14="http://schemas.microsoft.com/office/powerpoint/2010/main" val="41737573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78DBB-6ACC-4A66-8A25-EA1BAF31D44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85A50B6-8664-424F-BA50-436E24558908}"/>
              </a:ext>
            </a:extLst>
          </p:cNvPr>
          <p:cNvSpPr>
            <a:spLocks noGrp="1"/>
          </p:cNvSpPr>
          <p:nvPr>
            <p:ph sz="half" idx="1"/>
          </p:nvPr>
        </p:nvSpPr>
        <p:spPr>
          <a:xfrm>
            <a:off x="838091" y="1889015"/>
            <a:ext cx="5180926" cy="450242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FCE39A5E-67C3-48A4-AA00-121D3D755A5A}"/>
              </a:ext>
            </a:extLst>
          </p:cNvPr>
          <p:cNvSpPr>
            <a:spLocks noGrp="1"/>
          </p:cNvSpPr>
          <p:nvPr>
            <p:ph sz="half" idx="2"/>
          </p:nvPr>
        </p:nvSpPr>
        <p:spPr>
          <a:xfrm>
            <a:off x="6171396" y="1889015"/>
            <a:ext cx="5180926" cy="450242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4D0F293-69B4-4E8C-822C-0647AAC21C2D}"/>
              </a:ext>
            </a:extLst>
          </p:cNvPr>
          <p:cNvSpPr>
            <a:spLocks noGrp="1"/>
          </p:cNvSpPr>
          <p:nvPr>
            <p:ph type="dt" sz="half" idx="10"/>
          </p:nvPr>
        </p:nvSpPr>
        <p:spPr/>
        <p:txBody>
          <a:bodyPr/>
          <a:lstStyle/>
          <a:p>
            <a:fld id="{197D4CBF-B364-4B94-B93B-DC8B99EFEE20}" type="datetimeFigureOut">
              <a:rPr lang="en-GB" smtClean="0"/>
              <a:t>05/10/2023</a:t>
            </a:fld>
            <a:endParaRPr lang="en-GB"/>
          </a:p>
        </p:txBody>
      </p:sp>
      <p:sp>
        <p:nvSpPr>
          <p:cNvPr id="6" name="Footer Placeholder 5">
            <a:extLst>
              <a:ext uri="{FF2B5EF4-FFF2-40B4-BE49-F238E27FC236}">
                <a16:creationId xmlns:a16="http://schemas.microsoft.com/office/drawing/2014/main" id="{985632A9-069A-4A72-91C9-66C27059FF0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FC1BE33-CD0E-4A59-88A2-74888655FC23}"/>
              </a:ext>
            </a:extLst>
          </p:cNvPr>
          <p:cNvSpPr>
            <a:spLocks noGrp="1"/>
          </p:cNvSpPr>
          <p:nvPr>
            <p:ph type="sldNum" sz="quarter" idx="12"/>
          </p:nvPr>
        </p:nvSpPr>
        <p:spPr/>
        <p:txBody>
          <a:bodyPr/>
          <a:lstStyle/>
          <a:p>
            <a:fld id="{B302D783-0169-4CD9-9E64-59D205C59CA8}" type="slidenum">
              <a:rPr lang="en-GB" smtClean="0"/>
              <a:t>‹#›</a:t>
            </a:fld>
            <a:endParaRPr lang="en-GB"/>
          </a:p>
        </p:txBody>
      </p:sp>
    </p:spTree>
    <p:extLst>
      <p:ext uri="{BB962C8B-B14F-4D97-AF65-F5344CB8AC3E}">
        <p14:creationId xmlns:p14="http://schemas.microsoft.com/office/powerpoint/2010/main" val="1177305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6190CE-C124-4580-BC64-9C808F67A584}"/>
              </a:ext>
            </a:extLst>
          </p:cNvPr>
          <p:cNvSpPr>
            <a:spLocks noGrp="1"/>
          </p:cNvSpPr>
          <p:nvPr>
            <p:ph type="title"/>
          </p:nvPr>
        </p:nvSpPr>
        <p:spPr>
          <a:xfrm>
            <a:off x="839679" y="377804"/>
            <a:ext cx="10514231" cy="1371589"/>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4914121-EB08-4C8D-8F5D-F421730CBEE4}"/>
              </a:ext>
            </a:extLst>
          </p:cNvPr>
          <p:cNvSpPr>
            <a:spLocks noGrp="1"/>
          </p:cNvSpPr>
          <p:nvPr>
            <p:ph type="body" idx="1"/>
          </p:nvPr>
        </p:nvSpPr>
        <p:spPr>
          <a:xfrm>
            <a:off x="839679" y="1739537"/>
            <a:ext cx="5157116" cy="852520"/>
          </a:xfrm>
        </p:spPr>
        <p:txBody>
          <a:bodyPr anchor="b"/>
          <a:lstStyle>
            <a:lvl1pPr marL="0" indent="0">
              <a:buNone/>
              <a:defRPr sz="2400" b="1"/>
            </a:lvl1pPr>
            <a:lvl2pPr marL="457154" indent="0">
              <a:buNone/>
              <a:defRPr sz="2000" b="1"/>
            </a:lvl2pPr>
            <a:lvl3pPr marL="914309" indent="0">
              <a:buNone/>
              <a:defRPr sz="1800" b="1"/>
            </a:lvl3pPr>
            <a:lvl4pPr marL="1371463" indent="0">
              <a:buNone/>
              <a:defRPr sz="1600" b="1"/>
            </a:lvl4pPr>
            <a:lvl5pPr marL="1828617" indent="0">
              <a:buNone/>
              <a:defRPr sz="1600" b="1"/>
            </a:lvl5pPr>
            <a:lvl6pPr marL="2285771" indent="0">
              <a:buNone/>
              <a:defRPr sz="1600" b="1"/>
            </a:lvl6pPr>
            <a:lvl7pPr marL="2742926" indent="0">
              <a:buNone/>
              <a:defRPr sz="1600" b="1"/>
            </a:lvl7pPr>
            <a:lvl8pPr marL="3200080" indent="0">
              <a:buNone/>
              <a:defRPr sz="1600" b="1"/>
            </a:lvl8pPr>
            <a:lvl9pPr marL="3657234"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443CBBA-4770-4992-9DD9-C8805E50EEA1}"/>
              </a:ext>
            </a:extLst>
          </p:cNvPr>
          <p:cNvSpPr>
            <a:spLocks noGrp="1"/>
          </p:cNvSpPr>
          <p:nvPr>
            <p:ph sz="half" idx="2"/>
          </p:nvPr>
        </p:nvSpPr>
        <p:spPr>
          <a:xfrm>
            <a:off x="839679" y="2592057"/>
            <a:ext cx="5157116" cy="3812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6A833AB-0B35-49E2-8B0B-6F573FBEB5F2}"/>
              </a:ext>
            </a:extLst>
          </p:cNvPr>
          <p:cNvSpPr>
            <a:spLocks noGrp="1"/>
          </p:cNvSpPr>
          <p:nvPr>
            <p:ph type="body" sz="quarter" idx="3"/>
          </p:nvPr>
        </p:nvSpPr>
        <p:spPr>
          <a:xfrm>
            <a:off x="6171397" y="1739537"/>
            <a:ext cx="5182513" cy="852520"/>
          </a:xfrm>
        </p:spPr>
        <p:txBody>
          <a:bodyPr anchor="b"/>
          <a:lstStyle>
            <a:lvl1pPr marL="0" indent="0">
              <a:buNone/>
              <a:defRPr sz="2400" b="1"/>
            </a:lvl1pPr>
            <a:lvl2pPr marL="457154" indent="0">
              <a:buNone/>
              <a:defRPr sz="2000" b="1"/>
            </a:lvl2pPr>
            <a:lvl3pPr marL="914309" indent="0">
              <a:buNone/>
              <a:defRPr sz="1800" b="1"/>
            </a:lvl3pPr>
            <a:lvl4pPr marL="1371463" indent="0">
              <a:buNone/>
              <a:defRPr sz="1600" b="1"/>
            </a:lvl4pPr>
            <a:lvl5pPr marL="1828617" indent="0">
              <a:buNone/>
              <a:defRPr sz="1600" b="1"/>
            </a:lvl5pPr>
            <a:lvl6pPr marL="2285771" indent="0">
              <a:buNone/>
              <a:defRPr sz="1600" b="1"/>
            </a:lvl6pPr>
            <a:lvl7pPr marL="2742926" indent="0">
              <a:buNone/>
              <a:defRPr sz="1600" b="1"/>
            </a:lvl7pPr>
            <a:lvl8pPr marL="3200080" indent="0">
              <a:buNone/>
              <a:defRPr sz="1600" b="1"/>
            </a:lvl8pPr>
            <a:lvl9pPr marL="3657234"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E27EB0B-CA91-4DFE-85C4-84A0F47F5952}"/>
              </a:ext>
            </a:extLst>
          </p:cNvPr>
          <p:cNvSpPr>
            <a:spLocks noGrp="1"/>
          </p:cNvSpPr>
          <p:nvPr>
            <p:ph sz="quarter" idx="4"/>
          </p:nvPr>
        </p:nvSpPr>
        <p:spPr>
          <a:xfrm>
            <a:off x="6171397" y="2592057"/>
            <a:ext cx="5182513" cy="3812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CC79251-0C80-4EDD-9F56-B7787E0E772F}"/>
              </a:ext>
            </a:extLst>
          </p:cNvPr>
          <p:cNvSpPr>
            <a:spLocks noGrp="1"/>
          </p:cNvSpPr>
          <p:nvPr>
            <p:ph type="dt" sz="half" idx="10"/>
          </p:nvPr>
        </p:nvSpPr>
        <p:spPr/>
        <p:txBody>
          <a:bodyPr/>
          <a:lstStyle/>
          <a:p>
            <a:fld id="{197D4CBF-B364-4B94-B93B-DC8B99EFEE20}" type="datetimeFigureOut">
              <a:rPr lang="en-GB" smtClean="0"/>
              <a:t>05/10/2023</a:t>
            </a:fld>
            <a:endParaRPr lang="en-GB"/>
          </a:p>
        </p:txBody>
      </p:sp>
      <p:sp>
        <p:nvSpPr>
          <p:cNvPr id="8" name="Footer Placeholder 7">
            <a:extLst>
              <a:ext uri="{FF2B5EF4-FFF2-40B4-BE49-F238E27FC236}">
                <a16:creationId xmlns:a16="http://schemas.microsoft.com/office/drawing/2014/main" id="{449D6271-1566-4C0A-B2CE-22F0205F466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D39B8B4-88FB-41A4-A82C-2E7CB327839A}"/>
              </a:ext>
            </a:extLst>
          </p:cNvPr>
          <p:cNvSpPr>
            <a:spLocks noGrp="1"/>
          </p:cNvSpPr>
          <p:nvPr>
            <p:ph type="sldNum" sz="quarter" idx="12"/>
          </p:nvPr>
        </p:nvSpPr>
        <p:spPr/>
        <p:txBody>
          <a:bodyPr/>
          <a:lstStyle/>
          <a:p>
            <a:fld id="{B302D783-0169-4CD9-9E64-59D205C59CA8}" type="slidenum">
              <a:rPr lang="en-GB" smtClean="0"/>
              <a:t>‹#›</a:t>
            </a:fld>
            <a:endParaRPr lang="en-GB"/>
          </a:p>
        </p:txBody>
      </p:sp>
    </p:spTree>
    <p:extLst>
      <p:ext uri="{BB962C8B-B14F-4D97-AF65-F5344CB8AC3E}">
        <p14:creationId xmlns:p14="http://schemas.microsoft.com/office/powerpoint/2010/main" val="34566727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B8112D-2DF1-4747-9B38-302E4F14C2F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A51ECF5-245D-444F-8585-19A3B50CDBE2}"/>
              </a:ext>
            </a:extLst>
          </p:cNvPr>
          <p:cNvSpPr>
            <a:spLocks noGrp="1"/>
          </p:cNvSpPr>
          <p:nvPr>
            <p:ph type="dt" sz="half" idx="10"/>
          </p:nvPr>
        </p:nvSpPr>
        <p:spPr/>
        <p:txBody>
          <a:bodyPr/>
          <a:lstStyle/>
          <a:p>
            <a:fld id="{197D4CBF-B364-4B94-B93B-DC8B99EFEE20}" type="datetimeFigureOut">
              <a:rPr lang="en-GB" smtClean="0"/>
              <a:t>05/10/2023</a:t>
            </a:fld>
            <a:endParaRPr lang="en-GB"/>
          </a:p>
        </p:txBody>
      </p:sp>
      <p:sp>
        <p:nvSpPr>
          <p:cNvPr id="4" name="Footer Placeholder 3">
            <a:extLst>
              <a:ext uri="{FF2B5EF4-FFF2-40B4-BE49-F238E27FC236}">
                <a16:creationId xmlns:a16="http://schemas.microsoft.com/office/drawing/2014/main" id="{A6AF5733-948D-47DB-AEFE-8A245288454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F7D41D5-C31B-4343-AC4C-AC5DA53BE441}"/>
              </a:ext>
            </a:extLst>
          </p:cNvPr>
          <p:cNvSpPr>
            <a:spLocks noGrp="1"/>
          </p:cNvSpPr>
          <p:nvPr>
            <p:ph type="sldNum" sz="quarter" idx="12"/>
          </p:nvPr>
        </p:nvSpPr>
        <p:spPr/>
        <p:txBody>
          <a:bodyPr/>
          <a:lstStyle/>
          <a:p>
            <a:fld id="{B302D783-0169-4CD9-9E64-59D205C59CA8}" type="slidenum">
              <a:rPr lang="en-GB" smtClean="0"/>
              <a:t>‹#›</a:t>
            </a:fld>
            <a:endParaRPr lang="en-GB"/>
          </a:p>
        </p:txBody>
      </p:sp>
    </p:spTree>
    <p:extLst>
      <p:ext uri="{BB962C8B-B14F-4D97-AF65-F5344CB8AC3E}">
        <p14:creationId xmlns:p14="http://schemas.microsoft.com/office/powerpoint/2010/main" val="13898184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A622AE6-E840-4F8F-85FC-5DA4C610482A}"/>
              </a:ext>
            </a:extLst>
          </p:cNvPr>
          <p:cNvSpPr>
            <a:spLocks noGrp="1"/>
          </p:cNvSpPr>
          <p:nvPr>
            <p:ph type="dt" sz="half" idx="10"/>
          </p:nvPr>
        </p:nvSpPr>
        <p:spPr/>
        <p:txBody>
          <a:bodyPr/>
          <a:lstStyle/>
          <a:p>
            <a:fld id="{197D4CBF-B364-4B94-B93B-DC8B99EFEE20}" type="datetimeFigureOut">
              <a:rPr lang="en-GB" smtClean="0"/>
              <a:t>05/10/2023</a:t>
            </a:fld>
            <a:endParaRPr lang="en-GB"/>
          </a:p>
        </p:txBody>
      </p:sp>
      <p:sp>
        <p:nvSpPr>
          <p:cNvPr id="3" name="Footer Placeholder 2">
            <a:extLst>
              <a:ext uri="{FF2B5EF4-FFF2-40B4-BE49-F238E27FC236}">
                <a16:creationId xmlns:a16="http://schemas.microsoft.com/office/drawing/2014/main" id="{83E76A13-2C42-4424-B0C8-102FE02DF60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37F03FB-9022-413B-BFC4-FB5217BD9859}"/>
              </a:ext>
            </a:extLst>
          </p:cNvPr>
          <p:cNvSpPr>
            <a:spLocks noGrp="1"/>
          </p:cNvSpPr>
          <p:nvPr>
            <p:ph type="sldNum" sz="quarter" idx="12"/>
          </p:nvPr>
        </p:nvSpPr>
        <p:spPr/>
        <p:txBody>
          <a:bodyPr/>
          <a:lstStyle/>
          <a:p>
            <a:fld id="{B302D783-0169-4CD9-9E64-59D205C59CA8}" type="slidenum">
              <a:rPr lang="en-GB" smtClean="0"/>
              <a:t>‹#›</a:t>
            </a:fld>
            <a:endParaRPr lang="en-GB"/>
          </a:p>
        </p:txBody>
      </p:sp>
    </p:spTree>
    <p:extLst>
      <p:ext uri="{BB962C8B-B14F-4D97-AF65-F5344CB8AC3E}">
        <p14:creationId xmlns:p14="http://schemas.microsoft.com/office/powerpoint/2010/main" val="40998051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CA3819-6347-4F67-AA5E-4BB997A9FD03}"/>
              </a:ext>
            </a:extLst>
          </p:cNvPr>
          <p:cNvSpPr>
            <a:spLocks noGrp="1"/>
          </p:cNvSpPr>
          <p:nvPr>
            <p:ph type="title"/>
          </p:nvPr>
        </p:nvSpPr>
        <p:spPr>
          <a:xfrm>
            <a:off x="839679" y="473075"/>
            <a:ext cx="3931725" cy="1655763"/>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5455D8A-A779-40C2-B13C-3FCF377F7887}"/>
              </a:ext>
            </a:extLst>
          </p:cNvPr>
          <p:cNvSpPr>
            <a:spLocks noGrp="1"/>
          </p:cNvSpPr>
          <p:nvPr>
            <p:ph idx="1"/>
          </p:nvPr>
        </p:nvSpPr>
        <p:spPr>
          <a:xfrm>
            <a:off x="5182513" y="1021711"/>
            <a:ext cx="6171397" cy="504284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8E02D2B-8CC8-41E2-AD2B-EB4BE11811AF}"/>
              </a:ext>
            </a:extLst>
          </p:cNvPr>
          <p:cNvSpPr>
            <a:spLocks noGrp="1"/>
          </p:cNvSpPr>
          <p:nvPr>
            <p:ph type="body" sz="half" idx="2"/>
          </p:nvPr>
        </p:nvSpPr>
        <p:spPr>
          <a:xfrm>
            <a:off x="839679" y="2128837"/>
            <a:ext cx="3931725" cy="3943935"/>
          </a:xfrm>
        </p:spPr>
        <p:txBody>
          <a:bodyPr/>
          <a:lstStyle>
            <a:lvl1pPr marL="0" indent="0">
              <a:buNone/>
              <a:defRPr sz="1600"/>
            </a:lvl1pPr>
            <a:lvl2pPr marL="457154" indent="0">
              <a:buNone/>
              <a:defRPr sz="1400"/>
            </a:lvl2pPr>
            <a:lvl3pPr marL="914309" indent="0">
              <a:buNone/>
              <a:defRPr sz="1200"/>
            </a:lvl3pPr>
            <a:lvl4pPr marL="1371463" indent="0">
              <a:buNone/>
              <a:defRPr sz="1000"/>
            </a:lvl4pPr>
            <a:lvl5pPr marL="1828617" indent="0">
              <a:buNone/>
              <a:defRPr sz="1000"/>
            </a:lvl5pPr>
            <a:lvl6pPr marL="2285771" indent="0">
              <a:buNone/>
              <a:defRPr sz="1000"/>
            </a:lvl6pPr>
            <a:lvl7pPr marL="2742926" indent="0">
              <a:buNone/>
              <a:defRPr sz="1000"/>
            </a:lvl7pPr>
            <a:lvl8pPr marL="3200080" indent="0">
              <a:buNone/>
              <a:defRPr sz="1000"/>
            </a:lvl8pPr>
            <a:lvl9pPr marL="3657234"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64A127-1381-4A77-9414-DB3F0235E6BD}"/>
              </a:ext>
            </a:extLst>
          </p:cNvPr>
          <p:cNvSpPr>
            <a:spLocks noGrp="1"/>
          </p:cNvSpPr>
          <p:nvPr>
            <p:ph type="dt" sz="half" idx="10"/>
          </p:nvPr>
        </p:nvSpPr>
        <p:spPr/>
        <p:txBody>
          <a:bodyPr/>
          <a:lstStyle/>
          <a:p>
            <a:fld id="{197D4CBF-B364-4B94-B93B-DC8B99EFEE20}" type="datetimeFigureOut">
              <a:rPr lang="en-GB" smtClean="0"/>
              <a:t>05/10/2023</a:t>
            </a:fld>
            <a:endParaRPr lang="en-GB"/>
          </a:p>
        </p:txBody>
      </p:sp>
      <p:sp>
        <p:nvSpPr>
          <p:cNvPr id="6" name="Footer Placeholder 5">
            <a:extLst>
              <a:ext uri="{FF2B5EF4-FFF2-40B4-BE49-F238E27FC236}">
                <a16:creationId xmlns:a16="http://schemas.microsoft.com/office/drawing/2014/main" id="{F4944A67-ADFA-4164-AB70-2D7B8F8C9CC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190D020-4991-4D1C-A441-035B1A30CE9C}"/>
              </a:ext>
            </a:extLst>
          </p:cNvPr>
          <p:cNvSpPr>
            <a:spLocks noGrp="1"/>
          </p:cNvSpPr>
          <p:nvPr>
            <p:ph type="sldNum" sz="quarter" idx="12"/>
          </p:nvPr>
        </p:nvSpPr>
        <p:spPr/>
        <p:txBody>
          <a:bodyPr/>
          <a:lstStyle/>
          <a:p>
            <a:fld id="{B302D783-0169-4CD9-9E64-59D205C59CA8}" type="slidenum">
              <a:rPr lang="en-GB" smtClean="0"/>
              <a:t>‹#›</a:t>
            </a:fld>
            <a:endParaRPr lang="en-GB"/>
          </a:p>
        </p:txBody>
      </p:sp>
    </p:spTree>
    <p:extLst>
      <p:ext uri="{BB962C8B-B14F-4D97-AF65-F5344CB8AC3E}">
        <p14:creationId xmlns:p14="http://schemas.microsoft.com/office/powerpoint/2010/main" val="2431465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660980-128B-40BE-8759-A10DDE991F35}"/>
              </a:ext>
            </a:extLst>
          </p:cNvPr>
          <p:cNvSpPr>
            <a:spLocks noGrp="1"/>
          </p:cNvSpPr>
          <p:nvPr>
            <p:ph type="title"/>
          </p:nvPr>
        </p:nvSpPr>
        <p:spPr>
          <a:xfrm>
            <a:off x="839679" y="473075"/>
            <a:ext cx="3931725" cy="1655763"/>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C9CDEAD-83F4-4E85-B47C-928C39F76AC1}"/>
              </a:ext>
            </a:extLst>
          </p:cNvPr>
          <p:cNvSpPr>
            <a:spLocks noGrp="1"/>
          </p:cNvSpPr>
          <p:nvPr>
            <p:ph type="pic" idx="1"/>
          </p:nvPr>
        </p:nvSpPr>
        <p:spPr>
          <a:xfrm>
            <a:off x="5182513" y="1021711"/>
            <a:ext cx="6171397" cy="5042848"/>
          </a:xfrm>
        </p:spPr>
        <p:txBody>
          <a:bodyPr/>
          <a:lstStyle>
            <a:lvl1pPr marL="0" indent="0">
              <a:buNone/>
              <a:defRPr sz="3200"/>
            </a:lvl1pPr>
            <a:lvl2pPr marL="457154" indent="0">
              <a:buNone/>
              <a:defRPr sz="2800"/>
            </a:lvl2pPr>
            <a:lvl3pPr marL="914309" indent="0">
              <a:buNone/>
              <a:defRPr sz="2400"/>
            </a:lvl3pPr>
            <a:lvl4pPr marL="1371463" indent="0">
              <a:buNone/>
              <a:defRPr sz="2000"/>
            </a:lvl4pPr>
            <a:lvl5pPr marL="1828617" indent="0">
              <a:buNone/>
              <a:defRPr sz="2000"/>
            </a:lvl5pPr>
            <a:lvl6pPr marL="2285771" indent="0">
              <a:buNone/>
              <a:defRPr sz="2000"/>
            </a:lvl6pPr>
            <a:lvl7pPr marL="2742926" indent="0">
              <a:buNone/>
              <a:defRPr sz="2000"/>
            </a:lvl7pPr>
            <a:lvl8pPr marL="3200080" indent="0">
              <a:buNone/>
              <a:defRPr sz="2000"/>
            </a:lvl8pPr>
            <a:lvl9pPr marL="3657234" indent="0">
              <a:buNone/>
              <a:defRPr sz="2000"/>
            </a:lvl9pPr>
          </a:lstStyle>
          <a:p>
            <a:endParaRPr lang="en-GB"/>
          </a:p>
        </p:txBody>
      </p:sp>
      <p:sp>
        <p:nvSpPr>
          <p:cNvPr id="4" name="Text Placeholder 3">
            <a:extLst>
              <a:ext uri="{FF2B5EF4-FFF2-40B4-BE49-F238E27FC236}">
                <a16:creationId xmlns:a16="http://schemas.microsoft.com/office/drawing/2014/main" id="{11D2A81E-0CFC-4A8B-805E-35E7AD22DC9E}"/>
              </a:ext>
            </a:extLst>
          </p:cNvPr>
          <p:cNvSpPr>
            <a:spLocks noGrp="1"/>
          </p:cNvSpPr>
          <p:nvPr>
            <p:ph type="body" sz="half" idx="2"/>
          </p:nvPr>
        </p:nvSpPr>
        <p:spPr>
          <a:xfrm>
            <a:off x="839679" y="2128837"/>
            <a:ext cx="3931725" cy="3943935"/>
          </a:xfrm>
        </p:spPr>
        <p:txBody>
          <a:bodyPr/>
          <a:lstStyle>
            <a:lvl1pPr marL="0" indent="0">
              <a:buNone/>
              <a:defRPr sz="1600"/>
            </a:lvl1pPr>
            <a:lvl2pPr marL="457154" indent="0">
              <a:buNone/>
              <a:defRPr sz="1400"/>
            </a:lvl2pPr>
            <a:lvl3pPr marL="914309" indent="0">
              <a:buNone/>
              <a:defRPr sz="1200"/>
            </a:lvl3pPr>
            <a:lvl4pPr marL="1371463" indent="0">
              <a:buNone/>
              <a:defRPr sz="1000"/>
            </a:lvl4pPr>
            <a:lvl5pPr marL="1828617" indent="0">
              <a:buNone/>
              <a:defRPr sz="1000"/>
            </a:lvl5pPr>
            <a:lvl6pPr marL="2285771" indent="0">
              <a:buNone/>
              <a:defRPr sz="1000"/>
            </a:lvl6pPr>
            <a:lvl7pPr marL="2742926" indent="0">
              <a:buNone/>
              <a:defRPr sz="1000"/>
            </a:lvl7pPr>
            <a:lvl8pPr marL="3200080" indent="0">
              <a:buNone/>
              <a:defRPr sz="1000"/>
            </a:lvl8pPr>
            <a:lvl9pPr marL="3657234"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D95F01C-228E-4C7F-B0C8-2E3FE6996125}"/>
              </a:ext>
            </a:extLst>
          </p:cNvPr>
          <p:cNvSpPr>
            <a:spLocks noGrp="1"/>
          </p:cNvSpPr>
          <p:nvPr>
            <p:ph type="dt" sz="half" idx="10"/>
          </p:nvPr>
        </p:nvSpPr>
        <p:spPr/>
        <p:txBody>
          <a:bodyPr/>
          <a:lstStyle/>
          <a:p>
            <a:fld id="{197D4CBF-B364-4B94-B93B-DC8B99EFEE20}" type="datetimeFigureOut">
              <a:rPr lang="en-GB" smtClean="0"/>
              <a:t>05/10/2023</a:t>
            </a:fld>
            <a:endParaRPr lang="en-GB"/>
          </a:p>
        </p:txBody>
      </p:sp>
      <p:sp>
        <p:nvSpPr>
          <p:cNvPr id="6" name="Footer Placeholder 5">
            <a:extLst>
              <a:ext uri="{FF2B5EF4-FFF2-40B4-BE49-F238E27FC236}">
                <a16:creationId xmlns:a16="http://schemas.microsoft.com/office/drawing/2014/main" id="{49BA63D8-DBC8-4D60-B63D-73461422595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556E529-1D43-4D48-9337-26FD3F760FA1}"/>
              </a:ext>
            </a:extLst>
          </p:cNvPr>
          <p:cNvSpPr>
            <a:spLocks noGrp="1"/>
          </p:cNvSpPr>
          <p:nvPr>
            <p:ph type="sldNum" sz="quarter" idx="12"/>
          </p:nvPr>
        </p:nvSpPr>
        <p:spPr/>
        <p:txBody>
          <a:bodyPr/>
          <a:lstStyle/>
          <a:p>
            <a:fld id="{B302D783-0169-4CD9-9E64-59D205C59CA8}" type="slidenum">
              <a:rPr lang="en-GB" smtClean="0"/>
              <a:t>‹#›</a:t>
            </a:fld>
            <a:endParaRPr lang="en-GB"/>
          </a:p>
        </p:txBody>
      </p:sp>
    </p:spTree>
    <p:extLst>
      <p:ext uri="{BB962C8B-B14F-4D97-AF65-F5344CB8AC3E}">
        <p14:creationId xmlns:p14="http://schemas.microsoft.com/office/powerpoint/2010/main" val="15741575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5AC9DFD-38A9-4AA1-912E-7BDDD4C57F66}"/>
              </a:ext>
            </a:extLst>
          </p:cNvPr>
          <p:cNvSpPr>
            <a:spLocks noGrp="1"/>
          </p:cNvSpPr>
          <p:nvPr>
            <p:ph type="title"/>
          </p:nvPr>
        </p:nvSpPr>
        <p:spPr>
          <a:xfrm>
            <a:off x="838091" y="377804"/>
            <a:ext cx="10514231" cy="1371589"/>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66A9647-562A-4AF7-8601-8B0F4D2C8E9A}"/>
              </a:ext>
            </a:extLst>
          </p:cNvPr>
          <p:cNvSpPr>
            <a:spLocks noGrp="1"/>
          </p:cNvSpPr>
          <p:nvPr>
            <p:ph type="body" idx="1"/>
          </p:nvPr>
        </p:nvSpPr>
        <p:spPr>
          <a:xfrm>
            <a:off x="838091" y="1889015"/>
            <a:ext cx="10514231" cy="450242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1811EA9-C795-40FB-925B-D85DFD12F042}"/>
              </a:ext>
            </a:extLst>
          </p:cNvPr>
          <p:cNvSpPr>
            <a:spLocks noGrp="1"/>
          </p:cNvSpPr>
          <p:nvPr>
            <p:ph type="dt" sz="half" idx="2"/>
          </p:nvPr>
        </p:nvSpPr>
        <p:spPr>
          <a:xfrm>
            <a:off x="838091" y="6577057"/>
            <a:ext cx="2742843" cy="377803"/>
          </a:xfrm>
          <a:prstGeom prst="rect">
            <a:avLst/>
          </a:prstGeom>
        </p:spPr>
        <p:txBody>
          <a:bodyPr vert="horz" lIns="91440" tIns="45720" rIns="91440" bIns="45720" rtlCol="0" anchor="ctr"/>
          <a:lstStyle>
            <a:lvl1pPr algn="l">
              <a:defRPr sz="1200">
                <a:solidFill>
                  <a:schemeClr val="tx1">
                    <a:tint val="75000"/>
                  </a:schemeClr>
                </a:solidFill>
              </a:defRPr>
            </a:lvl1pPr>
          </a:lstStyle>
          <a:p>
            <a:fld id="{197D4CBF-B364-4B94-B93B-DC8B99EFEE20}" type="datetimeFigureOut">
              <a:rPr lang="en-GB" smtClean="0"/>
              <a:t>05/10/2023</a:t>
            </a:fld>
            <a:endParaRPr lang="en-GB"/>
          </a:p>
        </p:txBody>
      </p:sp>
      <p:sp>
        <p:nvSpPr>
          <p:cNvPr id="5" name="Footer Placeholder 4">
            <a:extLst>
              <a:ext uri="{FF2B5EF4-FFF2-40B4-BE49-F238E27FC236}">
                <a16:creationId xmlns:a16="http://schemas.microsoft.com/office/drawing/2014/main" id="{52236CF7-FFBB-49AF-9D49-1CA45FC7F60F}"/>
              </a:ext>
            </a:extLst>
          </p:cNvPr>
          <p:cNvSpPr>
            <a:spLocks noGrp="1"/>
          </p:cNvSpPr>
          <p:nvPr>
            <p:ph type="ftr" sz="quarter" idx="3"/>
          </p:nvPr>
        </p:nvSpPr>
        <p:spPr>
          <a:xfrm>
            <a:off x="4038075" y="6577057"/>
            <a:ext cx="4114264" cy="37780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171AD11-0120-44A9-AA79-590DC13E29A6}"/>
              </a:ext>
            </a:extLst>
          </p:cNvPr>
          <p:cNvSpPr>
            <a:spLocks noGrp="1"/>
          </p:cNvSpPr>
          <p:nvPr>
            <p:ph type="sldNum" sz="quarter" idx="4"/>
          </p:nvPr>
        </p:nvSpPr>
        <p:spPr>
          <a:xfrm>
            <a:off x="8609479" y="6577057"/>
            <a:ext cx="2742843" cy="377803"/>
          </a:xfrm>
          <a:prstGeom prst="rect">
            <a:avLst/>
          </a:prstGeom>
        </p:spPr>
        <p:txBody>
          <a:bodyPr vert="horz" lIns="91440" tIns="45720" rIns="91440" bIns="45720" rtlCol="0" anchor="ctr"/>
          <a:lstStyle>
            <a:lvl1pPr algn="r">
              <a:defRPr sz="1200">
                <a:solidFill>
                  <a:schemeClr val="tx1">
                    <a:tint val="75000"/>
                  </a:schemeClr>
                </a:solidFill>
              </a:defRPr>
            </a:lvl1pPr>
          </a:lstStyle>
          <a:p>
            <a:fld id="{B302D783-0169-4CD9-9E64-59D205C59CA8}" type="slidenum">
              <a:rPr lang="en-GB" smtClean="0"/>
              <a:t>‹#›</a:t>
            </a:fld>
            <a:endParaRPr lang="en-GB"/>
          </a:p>
        </p:txBody>
      </p:sp>
    </p:spTree>
    <p:extLst>
      <p:ext uri="{BB962C8B-B14F-4D97-AF65-F5344CB8AC3E}">
        <p14:creationId xmlns:p14="http://schemas.microsoft.com/office/powerpoint/2010/main" val="3256934414"/>
      </p:ext>
    </p:extLst>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xStyles>
    <p:titleStyle>
      <a:lvl1pPr algn="l" defTabSz="914309"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77" indent="-228577" algn="l" defTabSz="914309"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31" indent="-228577" algn="l" defTabSz="914309"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886" indent="-228577" algn="l" defTabSz="914309"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040" indent="-228577" algn="l" defTabSz="914309"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194" indent="-228577" algn="l" defTabSz="914309"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349" indent="-228577" algn="l" defTabSz="914309"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03" indent="-228577" algn="l" defTabSz="914309"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657" indent="-228577" algn="l" defTabSz="914309"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811" indent="-228577" algn="l" defTabSz="914309"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09" rtl="0" eaLnBrk="1" latinLnBrk="0" hangingPunct="1">
        <a:defRPr sz="1800" kern="1200">
          <a:solidFill>
            <a:schemeClr val="tx1"/>
          </a:solidFill>
          <a:latin typeface="+mn-lt"/>
          <a:ea typeface="+mn-ea"/>
          <a:cs typeface="+mn-cs"/>
        </a:defRPr>
      </a:lvl1pPr>
      <a:lvl2pPr marL="457154" algn="l" defTabSz="914309" rtl="0" eaLnBrk="1" latinLnBrk="0" hangingPunct="1">
        <a:defRPr sz="1800" kern="1200">
          <a:solidFill>
            <a:schemeClr val="tx1"/>
          </a:solidFill>
          <a:latin typeface="+mn-lt"/>
          <a:ea typeface="+mn-ea"/>
          <a:cs typeface="+mn-cs"/>
        </a:defRPr>
      </a:lvl2pPr>
      <a:lvl3pPr marL="914309" algn="l" defTabSz="914309" rtl="0" eaLnBrk="1" latinLnBrk="0" hangingPunct="1">
        <a:defRPr sz="1800" kern="1200">
          <a:solidFill>
            <a:schemeClr val="tx1"/>
          </a:solidFill>
          <a:latin typeface="+mn-lt"/>
          <a:ea typeface="+mn-ea"/>
          <a:cs typeface="+mn-cs"/>
        </a:defRPr>
      </a:lvl3pPr>
      <a:lvl4pPr marL="1371463" algn="l" defTabSz="914309" rtl="0" eaLnBrk="1" latinLnBrk="0" hangingPunct="1">
        <a:defRPr sz="1800" kern="1200">
          <a:solidFill>
            <a:schemeClr val="tx1"/>
          </a:solidFill>
          <a:latin typeface="+mn-lt"/>
          <a:ea typeface="+mn-ea"/>
          <a:cs typeface="+mn-cs"/>
        </a:defRPr>
      </a:lvl4pPr>
      <a:lvl5pPr marL="1828617" algn="l" defTabSz="914309" rtl="0" eaLnBrk="1" latinLnBrk="0" hangingPunct="1">
        <a:defRPr sz="1800" kern="1200">
          <a:solidFill>
            <a:schemeClr val="tx1"/>
          </a:solidFill>
          <a:latin typeface="+mn-lt"/>
          <a:ea typeface="+mn-ea"/>
          <a:cs typeface="+mn-cs"/>
        </a:defRPr>
      </a:lvl5pPr>
      <a:lvl6pPr marL="2285771" algn="l" defTabSz="914309" rtl="0" eaLnBrk="1" latinLnBrk="0" hangingPunct="1">
        <a:defRPr sz="1800" kern="1200">
          <a:solidFill>
            <a:schemeClr val="tx1"/>
          </a:solidFill>
          <a:latin typeface="+mn-lt"/>
          <a:ea typeface="+mn-ea"/>
          <a:cs typeface="+mn-cs"/>
        </a:defRPr>
      </a:lvl6pPr>
      <a:lvl7pPr marL="2742926" algn="l" defTabSz="914309" rtl="0" eaLnBrk="1" latinLnBrk="0" hangingPunct="1">
        <a:defRPr sz="1800" kern="1200">
          <a:solidFill>
            <a:schemeClr val="tx1"/>
          </a:solidFill>
          <a:latin typeface="+mn-lt"/>
          <a:ea typeface="+mn-ea"/>
          <a:cs typeface="+mn-cs"/>
        </a:defRPr>
      </a:lvl7pPr>
      <a:lvl8pPr marL="3200080" algn="l" defTabSz="914309" rtl="0" eaLnBrk="1" latinLnBrk="0" hangingPunct="1">
        <a:defRPr sz="1800" kern="1200">
          <a:solidFill>
            <a:schemeClr val="tx1"/>
          </a:solidFill>
          <a:latin typeface="+mn-lt"/>
          <a:ea typeface="+mn-ea"/>
          <a:cs typeface="+mn-cs"/>
        </a:defRPr>
      </a:lvl8pPr>
      <a:lvl9pPr marL="3657234" algn="l" defTabSz="91430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6.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6.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6.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descr="A picture containing graphical user interface&#10;&#10;Description automatically generated">
            <a:extLst>
              <a:ext uri="{FF2B5EF4-FFF2-40B4-BE49-F238E27FC236}">
                <a16:creationId xmlns:a16="http://schemas.microsoft.com/office/drawing/2014/main" id="{EEC3F139-FE6C-4E5F-925E-88D835F4050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0550" y="201638"/>
            <a:ext cx="1492209" cy="537991"/>
          </a:xfrm>
          <a:prstGeom prst="rect">
            <a:avLst/>
          </a:prstGeom>
        </p:spPr>
      </p:pic>
      <p:sp>
        <p:nvSpPr>
          <p:cNvPr id="17" name="TextBox 16">
            <a:extLst>
              <a:ext uri="{FF2B5EF4-FFF2-40B4-BE49-F238E27FC236}">
                <a16:creationId xmlns:a16="http://schemas.microsoft.com/office/drawing/2014/main" id="{51BB8549-25FC-4B5D-B5DB-278B7FD9536A}"/>
              </a:ext>
            </a:extLst>
          </p:cNvPr>
          <p:cNvSpPr txBox="1"/>
          <p:nvPr/>
        </p:nvSpPr>
        <p:spPr>
          <a:xfrm>
            <a:off x="1368078" y="2440005"/>
            <a:ext cx="4727128" cy="646331"/>
          </a:xfrm>
          <a:prstGeom prst="rect">
            <a:avLst/>
          </a:prstGeom>
          <a:noFill/>
        </p:spPr>
        <p:txBody>
          <a:bodyPr wrap="square" rtlCol="0">
            <a:spAutoFit/>
          </a:bodyPr>
          <a:lstStyle/>
          <a:p>
            <a:r>
              <a:rPr lang="en-GB" sz="3600" b="1" dirty="0">
                <a:solidFill>
                  <a:srgbClr val="AE2573"/>
                </a:solidFill>
                <a:latin typeface="Arial" panose="020B0604020202020204" pitchFamily="34" charset="0"/>
                <a:ea typeface="Roboto Medium" panose="020B0604020202020204" pitchFamily="2" charset="0"/>
                <a:cs typeface="Arial" panose="020B0604020202020204" pitchFamily="34" charset="0"/>
              </a:rPr>
              <a:t>Title of Presentation</a:t>
            </a:r>
          </a:p>
        </p:txBody>
      </p:sp>
      <p:sp>
        <p:nvSpPr>
          <p:cNvPr id="9" name="TextBox 8">
            <a:extLst>
              <a:ext uri="{FF2B5EF4-FFF2-40B4-BE49-F238E27FC236}">
                <a16:creationId xmlns:a16="http://schemas.microsoft.com/office/drawing/2014/main" id="{F629CF76-E00C-4889-ABD2-D3D0758622F0}"/>
              </a:ext>
            </a:extLst>
          </p:cNvPr>
          <p:cNvSpPr txBox="1"/>
          <p:nvPr/>
        </p:nvSpPr>
        <p:spPr>
          <a:xfrm>
            <a:off x="1321512" y="3108463"/>
            <a:ext cx="6861926" cy="1015663"/>
          </a:xfrm>
          <a:prstGeom prst="rect">
            <a:avLst/>
          </a:prstGeom>
          <a:noFill/>
        </p:spPr>
        <p:txBody>
          <a:bodyPr wrap="square" rtlCol="0">
            <a:spAutoFit/>
          </a:bodyPr>
          <a:lstStyle/>
          <a:p>
            <a:r>
              <a:rPr lang="en-GB" sz="6000" b="1" dirty="0">
                <a:solidFill>
                  <a:srgbClr val="ED8B00"/>
                </a:solidFill>
                <a:latin typeface="Arial" panose="020B0604020202020204" pitchFamily="34" charset="0"/>
                <a:ea typeface="Roboto Medium" panose="020B0604020202020204" pitchFamily="2" charset="0"/>
                <a:cs typeface="Arial" panose="020B0604020202020204" pitchFamily="34" charset="0"/>
              </a:rPr>
              <a:t>LEAD EMPLOYER</a:t>
            </a:r>
          </a:p>
        </p:txBody>
      </p:sp>
      <p:sp>
        <p:nvSpPr>
          <p:cNvPr id="7" name="TextBox 6">
            <a:extLst>
              <a:ext uri="{FF2B5EF4-FFF2-40B4-BE49-F238E27FC236}">
                <a16:creationId xmlns:a16="http://schemas.microsoft.com/office/drawing/2014/main" id="{CE5DF760-7C59-412F-8CF9-0F859374186D}"/>
              </a:ext>
            </a:extLst>
          </p:cNvPr>
          <p:cNvSpPr txBox="1"/>
          <p:nvPr/>
        </p:nvSpPr>
        <p:spPr>
          <a:xfrm>
            <a:off x="7919835" y="3108463"/>
            <a:ext cx="792088" cy="1015663"/>
          </a:xfrm>
          <a:prstGeom prst="rect">
            <a:avLst/>
          </a:prstGeom>
          <a:noFill/>
        </p:spPr>
        <p:txBody>
          <a:bodyPr wrap="square" rtlCol="0">
            <a:spAutoFit/>
          </a:bodyPr>
          <a:lstStyle/>
          <a:p>
            <a:r>
              <a:rPr lang="en-GB" sz="6000" b="1" dirty="0">
                <a:solidFill>
                  <a:srgbClr val="ED8B00"/>
                </a:solidFill>
                <a:latin typeface="Times New Roman" panose="02020603050405020304" pitchFamily="18" charset="0"/>
                <a:ea typeface="Roboto Medium" panose="020B0604020202020204" pitchFamily="2" charset="0"/>
                <a:cs typeface="Times New Roman" panose="02020603050405020304" pitchFamily="18" charset="0"/>
              </a:rPr>
              <a:t>.</a:t>
            </a:r>
            <a:r>
              <a:rPr lang="en-GB" sz="6000" b="1" dirty="0">
                <a:solidFill>
                  <a:srgbClr val="41B6E6"/>
                </a:solidFill>
                <a:latin typeface="Times New Roman" panose="02020603050405020304" pitchFamily="18" charset="0"/>
                <a:ea typeface="Roboto Medium" panose="020B0604020202020204" pitchFamily="2" charset="0"/>
                <a:cs typeface="Times New Roman" panose="02020603050405020304" pitchFamily="18" charset="0"/>
              </a:rPr>
              <a:t>.</a:t>
            </a:r>
            <a:r>
              <a:rPr lang="en-GB" sz="6000" b="1" dirty="0">
                <a:solidFill>
                  <a:srgbClr val="AE2573"/>
                </a:solidFill>
                <a:latin typeface="Times New Roman" panose="02020603050405020304" pitchFamily="18" charset="0"/>
                <a:ea typeface="Roboto Medium" panose="020B0604020202020204" pitchFamily="2" charset="0"/>
                <a:cs typeface="Times New Roman" panose="02020603050405020304" pitchFamily="18" charset="0"/>
              </a:rPr>
              <a:t>.</a:t>
            </a:r>
          </a:p>
        </p:txBody>
      </p:sp>
      <p:pic>
        <p:nvPicPr>
          <p:cNvPr id="11" name="Picture 10">
            <a:extLst>
              <a:ext uri="{FF2B5EF4-FFF2-40B4-BE49-F238E27FC236}">
                <a16:creationId xmlns:a16="http://schemas.microsoft.com/office/drawing/2014/main" id="{E6F0157B-A850-4C10-B57E-BA4C19D73600}"/>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9649780" y="20316"/>
            <a:ext cx="2517229" cy="1186184"/>
          </a:xfrm>
          <a:prstGeom prst="rect">
            <a:avLst/>
          </a:prstGeom>
        </p:spPr>
      </p:pic>
      <p:pic>
        <p:nvPicPr>
          <p:cNvPr id="3" name="Picture 2" descr="A colorful stripes on a black background">
            <a:extLst>
              <a:ext uri="{FF2B5EF4-FFF2-40B4-BE49-F238E27FC236}">
                <a16:creationId xmlns:a16="http://schemas.microsoft.com/office/drawing/2014/main" id="{04A940C3-2B77-17C3-45E1-FBC2767B96A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5035438"/>
            <a:ext cx="12190413" cy="2060687"/>
          </a:xfrm>
          <a:prstGeom prst="rect">
            <a:avLst/>
          </a:prstGeom>
        </p:spPr>
      </p:pic>
      <p:pic>
        <p:nvPicPr>
          <p:cNvPr id="6" name="Picture 5">
            <a:extLst>
              <a:ext uri="{FF2B5EF4-FFF2-40B4-BE49-F238E27FC236}">
                <a16:creationId xmlns:a16="http://schemas.microsoft.com/office/drawing/2014/main" id="{E5D52BCF-D74C-B3BA-3EEE-673039B19440}"/>
              </a:ext>
            </a:extLst>
          </p:cNvPr>
          <p:cNvPicPr>
            <a:picLocks noChangeAspect="1"/>
          </p:cNvPicPr>
          <p:nvPr/>
        </p:nvPicPr>
        <p:blipFill>
          <a:blip r:embed="rId5"/>
          <a:stretch>
            <a:fillRect/>
          </a:stretch>
        </p:blipFill>
        <p:spPr>
          <a:xfrm>
            <a:off x="7898245" y="6065781"/>
            <a:ext cx="4109060" cy="469433"/>
          </a:xfrm>
          <a:prstGeom prst="rect">
            <a:avLst/>
          </a:prstGeom>
        </p:spPr>
      </p:pic>
    </p:spTree>
    <p:extLst>
      <p:ext uri="{BB962C8B-B14F-4D97-AF65-F5344CB8AC3E}">
        <p14:creationId xmlns:p14="http://schemas.microsoft.com/office/powerpoint/2010/main" val="36572289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descr="A picture containing graphical user interface&#10;&#10;Description automatically generated">
            <a:extLst>
              <a:ext uri="{FF2B5EF4-FFF2-40B4-BE49-F238E27FC236}">
                <a16:creationId xmlns:a16="http://schemas.microsoft.com/office/drawing/2014/main" id="{EEC3F139-FE6C-4E5F-925E-88D835F4050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0550" y="201638"/>
            <a:ext cx="1492209" cy="537991"/>
          </a:xfrm>
          <a:prstGeom prst="rect">
            <a:avLst/>
          </a:prstGeom>
        </p:spPr>
      </p:pic>
      <p:pic>
        <p:nvPicPr>
          <p:cNvPr id="12" name="Picture 11" descr="Text&#10;&#10;Description automatically generated">
            <a:extLst>
              <a:ext uri="{FF2B5EF4-FFF2-40B4-BE49-F238E27FC236}">
                <a16:creationId xmlns:a16="http://schemas.microsoft.com/office/drawing/2014/main" id="{BC6B5B5D-3DA7-4053-8C82-FFD497FD372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07574" y="91678"/>
            <a:ext cx="2646104" cy="1186184"/>
          </a:xfrm>
          <a:prstGeom prst="rect">
            <a:avLst/>
          </a:prstGeom>
        </p:spPr>
      </p:pic>
      <p:sp>
        <p:nvSpPr>
          <p:cNvPr id="17" name="TextBox 16">
            <a:extLst>
              <a:ext uri="{FF2B5EF4-FFF2-40B4-BE49-F238E27FC236}">
                <a16:creationId xmlns:a16="http://schemas.microsoft.com/office/drawing/2014/main" id="{51BB8549-25FC-4B5D-B5DB-278B7FD9536A}"/>
              </a:ext>
            </a:extLst>
          </p:cNvPr>
          <p:cNvSpPr txBox="1"/>
          <p:nvPr/>
        </p:nvSpPr>
        <p:spPr>
          <a:xfrm>
            <a:off x="1368078" y="1315814"/>
            <a:ext cx="4727128" cy="646331"/>
          </a:xfrm>
          <a:prstGeom prst="rect">
            <a:avLst/>
          </a:prstGeom>
          <a:noFill/>
        </p:spPr>
        <p:txBody>
          <a:bodyPr wrap="square" rtlCol="0">
            <a:spAutoFit/>
          </a:bodyPr>
          <a:lstStyle/>
          <a:p>
            <a:r>
              <a:rPr lang="en-GB" sz="3600" b="1" dirty="0">
                <a:solidFill>
                  <a:srgbClr val="AE2573"/>
                </a:solidFill>
                <a:latin typeface="Arial" panose="020B0604020202020204" pitchFamily="34" charset="0"/>
                <a:ea typeface="Roboto Medium" panose="020B0604020202020204" pitchFamily="2" charset="0"/>
                <a:cs typeface="Arial" panose="020B0604020202020204" pitchFamily="34" charset="0"/>
              </a:rPr>
              <a:t>Title of Presentation</a:t>
            </a:r>
          </a:p>
        </p:txBody>
      </p:sp>
      <p:sp>
        <p:nvSpPr>
          <p:cNvPr id="9" name="TextBox 8">
            <a:extLst>
              <a:ext uri="{FF2B5EF4-FFF2-40B4-BE49-F238E27FC236}">
                <a16:creationId xmlns:a16="http://schemas.microsoft.com/office/drawing/2014/main" id="{F629CF76-E00C-4889-ABD2-D3D0758622F0}"/>
              </a:ext>
            </a:extLst>
          </p:cNvPr>
          <p:cNvSpPr txBox="1"/>
          <p:nvPr/>
        </p:nvSpPr>
        <p:spPr>
          <a:xfrm>
            <a:off x="1321512" y="1984272"/>
            <a:ext cx="6861926" cy="1015663"/>
          </a:xfrm>
          <a:prstGeom prst="rect">
            <a:avLst/>
          </a:prstGeom>
          <a:noFill/>
        </p:spPr>
        <p:txBody>
          <a:bodyPr wrap="square" rtlCol="0">
            <a:spAutoFit/>
          </a:bodyPr>
          <a:lstStyle/>
          <a:p>
            <a:r>
              <a:rPr lang="en-GB" sz="6000" b="1" dirty="0">
                <a:solidFill>
                  <a:srgbClr val="ED8B00"/>
                </a:solidFill>
                <a:latin typeface="Arial" panose="020B0604020202020204" pitchFamily="34" charset="0"/>
                <a:ea typeface="Roboto Medium" panose="020B0604020202020204" pitchFamily="2" charset="0"/>
                <a:cs typeface="Arial" panose="020B0604020202020204" pitchFamily="34" charset="0"/>
              </a:rPr>
              <a:t>LEAD EMPLOYER</a:t>
            </a:r>
          </a:p>
        </p:txBody>
      </p:sp>
      <p:sp>
        <p:nvSpPr>
          <p:cNvPr id="7" name="TextBox 6">
            <a:extLst>
              <a:ext uri="{FF2B5EF4-FFF2-40B4-BE49-F238E27FC236}">
                <a16:creationId xmlns:a16="http://schemas.microsoft.com/office/drawing/2014/main" id="{CE5DF760-7C59-412F-8CF9-0F859374186D}"/>
              </a:ext>
            </a:extLst>
          </p:cNvPr>
          <p:cNvSpPr txBox="1"/>
          <p:nvPr/>
        </p:nvSpPr>
        <p:spPr>
          <a:xfrm>
            <a:off x="7919835" y="1984272"/>
            <a:ext cx="792088" cy="1015663"/>
          </a:xfrm>
          <a:prstGeom prst="rect">
            <a:avLst/>
          </a:prstGeom>
          <a:noFill/>
        </p:spPr>
        <p:txBody>
          <a:bodyPr wrap="square" rtlCol="0">
            <a:spAutoFit/>
          </a:bodyPr>
          <a:lstStyle/>
          <a:p>
            <a:r>
              <a:rPr lang="en-GB" sz="6000" b="1" dirty="0">
                <a:solidFill>
                  <a:srgbClr val="ED8B00"/>
                </a:solidFill>
                <a:latin typeface="Times New Roman" panose="02020603050405020304" pitchFamily="18" charset="0"/>
                <a:ea typeface="Roboto Medium" panose="020B0604020202020204" pitchFamily="2" charset="0"/>
                <a:cs typeface="Times New Roman" panose="02020603050405020304" pitchFamily="18" charset="0"/>
              </a:rPr>
              <a:t>.</a:t>
            </a:r>
            <a:r>
              <a:rPr lang="en-GB" sz="6000" b="1" dirty="0">
                <a:solidFill>
                  <a:srgbClr val="41B6E6"/>
                </a:solidFill>
                <a:latin typeface="Times New Roman" panose="02020603050405020304" pitchFamily="18" charset="0"/>
                <a:ea typeface="Roboto Medium" panose="020B0604020202020204" pitchFamily="2" charset="0"/>
                <a:cs typeface="Times New Roman" panose="02020603050405020304" pitchFamily="18" charset="0"/>
              </a:rPr>
              <a:t>.</a:t>
            </a:r>
            <a:r>
              <a:rPr lang="en-GB" sz="6000" b="1" dirty="0">
                <a:solidFill>
                  <a:srgbClr val="AE2573"/>
                </a:solidFill>
                <a:latin typeface="Times New Roman" panose="02020603050405020304" pitchFamily="18" charset="0"/>
                <a:ea typeface="Roboto Medium" panose="020B0604020202020204" pitchFamily="2" charset="0"/>
                <a:cs typeface="Times New Roman" panose="02020603050405020304" pitchFamily="18" charset="0"/>
              </a:rPr>
              <a:t>.</a:t>
            </a:r>
          </a:p>
        </p:txBody>
      </p:sp>
      <p:sp>
        <p:nvSpPr>
          <p:cNvPr id="11" name="TextBox 10">
            <a:extLst>
              <a:ext uri="{FF2B5EF4-FFF2-40B4-BE49-F238E27FC236}">
                <a16:creationId xmlns:a16="http://schemas.microsoft.com/office/drawing/2014/main" id="{D20CE0BB-888B-4886-8E3D-C861854D7A58}"/>
              </a:ext>
            </a:extLst>
          </p:cNvPr>
          <p:cNvSpPr txBox="1"/>
          <p:nvPr/>
        </p:nvSpPr>
        <p:spPr>
          <a:xfrm>
            <a:off x="1368078" y="1806334"/>
            <a:ext cx="4104456" cy="369332"/>
          </a:xfrm>
          <a:prstGeom prst="rect">
            <a:avLst/>
          </a:prstGeom>
          <a:noFill/>
        </p:spPr>
        <p:txBody>
          <a:bodyPr wrap="square" rtlCol="0">
            <a:spAutoFit/>
          </a:bodyPr>
          <a:lstStyle/>
          <a:p>
            <a:r>
              <a:rPr lang="en-GB" dirty="0">
                <a:solidFill>
                  <a:schemeClr val="tx1">
                    <a:lumMod val="50000"/>
                    <a:lumOff val="50000"/>
                  </a:schemeClr>
                </a:solidFill>
                <a:latin typeface="Arial" panose="020B0604020202020204" pitchFamily="34" charset="0"/>
                <a:ea typeface="Roboto Medium" panose="020B0604020202020204" pitchFamily="2" charset="0"/>
                <a:cs typeface="Arial" panose="020B0604020202020204" pitchFamily="34" charset="0"/>
              </a:rPr>
              <a:t>Font: Arial – Bold      Size: 36 </a:t>
            </a:r>
          </a:p>
        </p:txBody>
      </p:sp>
      <p:sp>
        <p:nvSpPr>
          <p:cNvPr id="13" name="TextBox 12">
            <a:extLst>
              <a:ext uri="{FF2B5EF4-FFF2-40B4-BE49-F238E27FC236}">
                <a16:creationId xmlns:a16="http://schemas.microsoft.com/office/drawing/2014/main" id="{2C566834-0C08-47B7-9BAE-0D1DCF4F6332}"/>
              </a:ext>
            </a:extLst>
          </p:cNvPr>
          <p:cNvSpPr txBox="1"/>
          <p:nvPr/>
        </p:nvSpPr>
        <p:spPr>
          <a:xfrm>
            <a:off x="1361728" y="2783911"/>
            <a:ext cx="4104456" cy="369332"/>
          </a:xfrm>
          <a:prstGeom prst="rect">
            <a:avLst/>
          </a:prstGeom>
          <a:noFill/>
        </p:spPr>
        <p:txBody>
          <a:bodyPr wrap="square" rtlCol="0">
            <a:spAutoFit/>
          </a:bodyPr>
          <a:lstStyle/>
          <a:p>
            <a:r>
              <a:rPr lang="en-GB" dirty="0">
                <a:solidFill>
                  <a:schemeClr val="tx1">
                    <a:lumMod val="50000"/>
                    <a:lumOff val="50000"/>
                  </a:schemeClr>
                </a:solidFill>
                <a:latin typeface="Arial" panose="020B0604020202020204" pitchFamily="34" charset="0"/>
                <a:ea typeface="Roboto Medium" panose="020B0604020202020204" pitchFamily="2" charset="0"/>
                <a:cs typeface="Arial" panose="020B0604020202020204" pitchFamily="34" charset="0"/>
              </a:rPr>
              <a:t>Font: Arial – Bold      Size: 60 </a:t>
            </a:r>
          </a:p>
        </p:txBody>
      </p:sp>
      <p:sp>
        <p:nvSpPr>
          <p:cNvPr id="14" name="Title 1">
            <a:extLst>
              <a:ext uri="{FF2B5EF4-FFF2-40B4-BE49-F238E27FC236}">
                <a16:creationId xmlns:a16="http://schemas.microsoft.com/office/drawing/2014/main" id="{C44175A1-F1BE-4D97-AB40-09CE9C52C3ED}"/>
              </a:ext>
            </a:extLst>
          </p:cNvPr>
          <p:cNvSpPr>
            <a:spLocks noGrp="1"/>
          </p:cNvSpPr>
          <p:nvPr>
            <p:ph type="title"/>
          </p:nvPr>
        </p:nvSpPr>
        <p:spPr>
          <a:xfrm>
            <a:off x="1344065" y="3175309"/>
            <a:ext cx="6405736" cy="745425"/>
          </a:xfrm>
        </p:spPr>
        <p:txBody>
          <a:bodyPr>
            <a:normAutofit/>
          </a:bodyPr>
          <a:lstStyle/>
          <a:p>
            <a:r>
              <a:rPr lang="en-GB" sz="3400" b="1" dirty="0">
                <a:solidFill>
                  <a:srgbClr val="AE2573"/>
                </a:solidFill>
                <a:latin typeface="Arial" panose="020B0604020202020204" pitchFamily="34" charset="0"/>
                <a:cs typeface="Arial" panose="020B0604020202020204" pitchFamily="34" charset="0"/>
              </a:rPr>
              <a:t>Header</a:t>
            </a:r>
            <a:endParaRPr lang="en-GB" sz="3400" dirty="0">
              <a:solidFill>
                <a:srgbClr val="AE2573"/>
              </a:solidFill>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01099CEA-04B6-4148-B0F6-65CF3A022C6E}"/>
              </a:ext>
            </a:extLst>
          </p:cNvPr>
          <p:cNvSpPr/>
          <p:nvPr/>
        </p:nvSpPr>
        <p:spPr>
          <a:xfrm>
            <a:off x="1363321" y="4047373"/>
            <a:ext cx="9937104" cy="369332"/>
          </a:xfrm>
          <a:prstGeom prst="rect">
            <a:avLst/>
          </a:prstGeom>
        </p:spPr>
        <p:txBody>
          <a:bodyPr wrap="square">
            <a:spAutoFit/>
          </a:bodyPr>
          <a:lstStyle/>
          <a:p>
            <a:r>
              <a:rPr lang="en-GB" b="1" dirty="0">
                <a:solidFill>
                  <a:srgbClr val="ED8B00"/>
                </a:solidFill>
                <a:latin typeface="Arial" panose="020B0604020202020204" pitchFamily="34" charset="0"/>
                <a:cs typeface="Arial" panose="020B0604020202020204" pitchFamily="34" charset="0"/>
              </a:rPr>
              <a:t>Sub header</a:t>
            </a:r>
          </a:p>
        </p:txBody>
      </p:sp>
      <p:sp>
        <p:nvSpPr>
          <p:cNvPr id="16" name="Rectangle 15">
            <a:extLst>
              <a:ext uri="{FF2B5EF4-FFF2-40B4-BE49-F238E27FC236}">
                <a16:creationId xmlns:a16="http://schemas.microsoft.com/office/drawing/2014/main" id="{C00C7C95-35B7-47BA-8154-8ECE2D742302}"/>
              </a:ext>
            </a:extLst>
          </p:cNvPr>
          <p:cNvSpPr/>
          <p:nvPr/>
        </p:nvSpPr>
        <p:spPr>
          <a:xfrm>
            <a:off x="1361728" y="4775100"/>
            <a:ext cx="9937104" cy="338554"/>
          </a:xfrm>
          <a:prstGeom prst="rect">
            <a:avLst/>
          </a:prstGeom>
        </p:spPr>
        <p:txBody>
          <a:bodyPr wrap="square">
            <a:spAutoFit/>
          </a:bodyPr>
          <a:lstStyle/>
          <a:p>
            <a:pPr marL="0" lvl="2" indent="-96837" defTabSz="957263">
              <a:spcBef>
                <a:spcPct val="20000"/>
              </a:spcBef>
              <a:buClr>
                <a:srgbClr val="CCCCFF"/>
              </a:buClr>
              <a:buSzPct val="80000"/>
              <a:defRPr/>
            </a:pPr>
            <a:r>
              <a:rPr lang="en-GB" sz="1600" dirty="0">
                <a:latin typeface="Arial" panose="020B0604020202020204" pitchFamily="34" charset="0"/>
                <a:cs typeface="Arial" panose="020B0604020202020204" pitchFamily="34" charset="0"/>
              </a:rPr>
              <a:t>Body text.</a:t>
            </a:r>
            <a:endParaRPr lang="en-GB" sz="1600" b="1" dirty="0">
              <a:latin typeface="Arial" panose="020B060402020202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C7C5EFBB-05FF-421E-8B45-DD89294BB474}"/>
              </a:ext>
            </a:extLst>
          </p:cNvPr>
          <p:cNvSpPr txBox="1"/>
          <p:nvPr/>
        </p:nvSpPr>
        <p:spPr>
          <a:xfrm>
            <a:off x="1359620" y="3682786"/>
            <a:ext cx="4104456" cy="369332"/>
          </a:xfrm>
          <a:prstGeom prst="rect">
            <a:avLst/>
          </a:prstGeom>
          <a:noFill/>
        </p:spPr>
        <p:txBody>
          <a:bodyPr wrap="square" rtlCol="0">
            <a:spAutoFit/>
          </a:bodyPr>
          <a:lstStyle/>
          <a:p>
            <a:r>
              <a:rPr lang="en-GB" dirty="0">
                <a:solidFill>
                  <a:schemeClr val="tx1">
                    <a:lumMod val="50000"/>
                    <a:lumOff val="50000"/>
                  </a:schemeClr>
                </a:solidFill>
                <a:latin typeface="Arial" panose="020B0604020202020204" pitchFamily="34" charset="0"/>
                <a:ea typeface="Roboto Medium" panose="020B0604020202020204" pitchFamily="2" charset="0"/>
                <a:cs typeface="Arial" panose="020B0604020202020204" pitchFamily="34" charset="0"/>
              </a:rPr>
              <a:t>Font: Arial – Bold      Size: 34 </a:t>
            </a:r>
          </a:p>
        </p:txBody>
      </p:sp>
      <p:sp>
        <p:nvSpPr>
          <p:cNvPr id="19" name="TextBox 18">
            <a:extLst>
              <a:ext uri="{FF2B5EF4-FFF2-40B4-BE49-F238E27FC236}">
                <a16:creationId xmlns:a16="http://schemas.microsoft.com/office/drawing/2014/main" id="{21E4CDF9-9E68-47D2-B241-7BBE75F00D6C}"/>
              </a:ext>
            </a:extLst>
          </p:cNvPr>
          <p:cNvSpPr txBox="1"/>
          <p:nvPr/>
        </p:nvSpPr>
        <p:spPr>
          <a:xfrm>
            <a:off x="1357661" y="4326625"/>
            <a:ext cx="4104456" cy="369332"/>
          </a:xfrm>
          <a:prstGeom prst="rect">
            <a:avLst/>
          </a:prstGeom>
          <a:noFill/>
        </p:spPr>
        <p:txBody>
          <a:bodyPr wrap="square" rtlCol="0">
            <a:spAutoFit/>
          </a:bodyPr>
          <a:lstStyle/>
          <a:p>
            <a:r>
              <a:rPr lang="en-GB" dirty="0">
                <a:solidFill>
                  <a:schemeClr val="tx1">
                    <a:lumMod val="50000"/>
                    <a:lumOff val="50000"/>
                  </a:schemeClr>
                </a:solidFill>
                <a:latin typeface="Arial" panose="020B0604020202020204" pitchFamily="34" charset="0"/>
                <a:ea typeface="Roboto Medium" panose="020B0604020202020204" pitchFamily="2" charset="0"/>
                <a:cs typeface="Arial" panose="020B0604020202020204" pitchFamily="34" charset="0"/>
              </a:rPr>
              <a:t>Font: Arial – Bold      Size: 18 </a:t>
            </a:r>
          </a:p>
        </p:txBody>
      </p:sp>
      <p:sp>
        <p:nvSpPr>
          <p:cNvPr id="20" name="TextBox 19">
            <a:extLst>
              <a:ext uri="{FF2B5EF4-FFF2-40B4-BE49-F238E27FC236}">
                <a16:creationId xmlns:a16="http://schemas.microsoft.com/office/drawing/2014/main" id="{B937DAAF-23B3-465C-BA4C-98700615D2CA}"/>
              </a:ext>
            </a:extLst>
          </p:cNvPr>
          <p:cNvSpPr txBox="1"/>
          <p:nvPr/>
        </p:nvSpPr>
        <p:spPr>
          <a:xfrm>
            <a:off x="1357994" y="5023580"/>
            <a:ext cx="4104456" cy="369332"/>
          </a:xfrm>
          <a:prstGeom prst="rect">
            <a:avLst/>
          </a:prstGeom>
          <a:noFill/>
        </p:spPr>
        <p:txBody>
          <a:bodyPr wrap="square" rtlCol="0">
            <a:spAutoFit/>
          </a:bodyPr>
          <a:lstStyle/>
          <a:p>
            <a:r>
              <a:rPr lang="en-GB" dirty="0">
                <a:solidFill>
                  <a:schemeClr val="tx1">
                    <a:lumMod val="50000"/>
                    <a:lumOff val="50000"/>
                  </a:schemeClr>
                </a:solidFill>
                <a:latin typeface="Arial" panose="020B0604020202020204" pitchFamily="34" charset="0"/>
                <a:ea typeface="Roboto Medium" panose="020B0604020202020204" pitchFamily="2" charset="0"/>
                <a:cs typeface="Arial" panose="020B0604020202020204" pitchFamily="34" charset="0"/>
              </a:rPr>
              <a:t>Font: Arial      Size: 16</a:t>
            </a:r>
          </a:p>
        </p:txBody>
      </p:sp>
      <p:pic>
        <p:nvPicPr>
          <p:cNvPr id="2" name="Picture 1">
            <a:extLst>
              <a:ext uri="{FF2B5EF4-FFF2-40B4-BE49-F238E27FC236}">
                <a16:creationId xmlns:a16="http://schemas.microsoft.com/office/drawing/2014/main" id="{8DF5947A-634F-EE77-C4DC-A6A9255394D6}"/>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9649780" y="20316"/>
            <a:ext cx="2517229" cy="1186184"/>
          </a:xfrm>
          <a:prstGeom prst="rect">
            <a:avLst/>
          </a:prstGeom>
        </p:spPr>
      </p:pic>
    </p:spTree>
    <p:extLst>
      <p:ext uri="{BB962C8B-B14F-4D97-AF65-F5344CB8AC3E}">
        <p14:creationId xmlns:p14="http://schemas.microsoft.com/office/powerpoint/2010/main" val="8891089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E2B71"/>
        </a:solidFill>
        <a:effectLst/>
      </p:bgPr>
    </p:bg>
    <p:spTree>
      <p:nvGrpSpPr>
        <p:cNvPr id="1" name=""/>
        <p:cNvGrpSpPr/>
        <p:nvPr/>
      </p:nvGrpSpPr>
      <p:grpSpPr>
        <a:xfrm>
          <a:off x="0" y="0"/>
          <a:ext cx="0" cy="0"/>
          <a:chOff x="0" y="0"/>
          <a:chExt cx="0" cy="0"/>
        </a:xfrm>
      </p:grpSpPr>
      <p:pic>
        <p:nvPicPr>
          <p:cNvPr id="8" name="Picture 7" descr="A picture containing graphical user interface&#10;&#10;Description automatically generated">
            <a:extLst>
              <a:ext uri="{FF2B5EF4-FFF2-40B4-BE49-F238E27FC236}">
                <a16:creationId xmlns:a16="http://schemas.microsoft.com/office/drawing/2014/main" id="{EEC3F139-FE6C-4E5F-925E-88D835F4050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0550" y="201638"/>
            <a:ext cx="1492209" cy="537991"/>
          </a:xfrm>
          <a:prstGeom prst="rect">
            <a:avLst/>
          </a:prstGeom>
        </p:spPr>
      </p:pic>
      <p:sp>
        <p:nvSpPr>
          <p:cNvPr id="17" name="TextBox 16">
            <a:extLst>
              <a:ext uri="{FF2B5EF4-FFF2-40B4-BE49-F238E27FC236}">
                <a16:creationId xmlns:a16="http://schemas.microsoft.com/office/drawing/2014/main" id="{51BB8549-25FC-4B5D-B5DB-278B7FD9536A}"/>
              </a:ext>
            </a:extLst>
          </p:cNvPr>
          <p:cNvSpPr txBox="1"/>
          <p:nvPr/>
        </p:nvSpPr>
        <p:spPr>
          <a:xfrm>
            <a:off x="1368078" y="1315814"/>
            <a:ext cx="4727128" cy="646331"/>
          </a:xfrm>
          <a:prstGeom prst="rect">
            <a:avLst/>
          </a:prstGeom>
          <a:noFill/>
        </p:spPr>
        <p:txBody>
          <a:bodyPr wrap="square" rtlCol="0">
            <a:spAutoFit/>
          </a:bodyPr>
          <a:lstStyle/>
          <a:p>
            <a:r>
              <a:rPr lang="en-GB" sz="3600" b="1" dirty="0">
                <a:solidFill>
                  <a:schemeClr val="bg1"/>
                </a:solidFill>
                <a:latin typeface="Arial" panose="020B0604020202020204" pitchFamily="34" charset="0"/>
                <a:ea typeface="Roboto Medium" panose="020B0604020202020204" pitchFamily="2" charset="0"/>
                <a:cs typeface="Arial" panose="020B0604020202020204" pitchFamily="34" charset="0"/>
              </a:rPr>
              <a:t>Title of Presentation</a:t>
            </a:r>
          </a:p>
        </p:txBody>
      </p:sp>
      <p:sp>
        <p:nvSpPr>
          <p:cNvPr id="9" name="TextBox 8">
            <a:extLst>
              <a:ext uri="{FF2B5EF4-FFF2-40B4-BE49-F238E27FC236}">
                <a16:creationId xmlns:a16="http://schemas.microsoft.com/office/drawing/2014/main" id="{F629CF76-E00C-4889-ABD2-D3D0758622F0}"/>
              </a:ext>
            </a:extLst>
          </p:cNvPr>
          <p:cNvSpPr txBox="1"/>
          <p:nvPr/>
        </p:nvSpPr>
        <p:spPr>
          <a:xfrm>
            <a:off x="1321512" y="1984272"/>
            <a:ext cx="6861926" cy="1015663"/>
          </a:xfrm>
          <a:prstGeom prst="rect">
            <a:avLst/>
          </a:prstGeom>
          <a:noFill/>
        </p:spPr>
        <p:txBody>
          <a:bodyPr wrap="square" rtlCol="0">
            <a:spAutoFit/>
          </a:bodyPr>
          <a:lstStyle/>
          <a:p>
            <a:r>
              <a:rPr lang="en-GB" sz="6000" b="1" dirty="0">
                <a:solidFill>
                  <a:srgbClr val="ED8B00"/>
                </a:solidFill>
                <a:latin typeface="Arial" panose="020B0604020202020204" pitchFamily="34" charset="0"/>
                <a:ea typeface="Roboto Medium" panose="020B0604020202020204" pitchFamily="2" charset="0"/>
                <a:cs typeface="Arial" panose="020B0604020202020204" pitchFamily="34" charset="0"/>
              </a:rPr>
              <a:t>LEAD EMPLOYER</a:t>
            </a:r>
          </a:p>
        </p:txBody>
      </p:sp>
      <p:sp>
        <p:nvSpPr>
          <p:cNvPr id="7" name="TextBox 6">
            <a:extLst>
              <a:ext uri="{FF2B5EF4-FFF2-40B4-BE49-F238E27FC236}">
                <a16:creationId xmlns:a16="http://schemas.microsoft.com/office/drawing/2014/main" id="{CE5DF760-7C59-412F-8CF9-0F859374186D}"/>
              </a:ext>
            </a:extLst>
          </p:cNvPr>
          <p:cNvSpPr txBox="1"/>
          <p:nvPr/>
        </p:nvSpPr>
        <p:spPr>
          <a:xfrm>
            <a:off x="7919835" y="1984272"/>
            <a:ext cx="792088" cy="1015663"/>
          </a:xfrm>
          <a:prstGeom prst="rect">
            <a:avLst/>
          </a:prstGeom>
          <a:noFill/>
        </p:spPr>
        <p:txBody>
          <a:bodyPr wrap="square" rtlCol="0">
            <a:spAutoFit/>
          </a:bodyPr>
          <a:lstStyle/>
          <a:p>
            <a:r>
              <a:rPr lang="en-GB" sz="6000" b="1" dirty="0">
                <a:solidFill>
                  <a:srgbClr val="ED8B00"/>
                </a:solidFill>
                <a:latin typeface="Times New Roman" panose="02020603050405020304" pitchFamily="18" charset="0"/>
                <a:ea typeface="Roboto Medium" panose="020B0604020202020204" pitchFamily="2" charset="0"/>
                <a:cs typeface="Times New Roman" panose="02020603050405020304" pitchFamily="18" charset="0"/>
              </a:rPr>
              <a:t>.</a:t>
            </a:r>
            <a:r>
              <a:rPr lang="en-GB" sz="6000" b="1" dirty="0">
                <a:solidFill>
                  <a:srgbClr val="41B6E6"/>
                </a:solidFill>
                <a:latin typeface="Times New Roman" panose="02020603050405020304" pitchFamily="18" charset="0"/>
                <a:ea typeface="Roboto Medium" panose="020B0604020202020204" pitchFamily="2" charset="0"/>
                <a:cs typeface="Times New Roman" panose="02020603050405020304" pitchFamily="18" charset="0"/>
              </a:rPr>
              <a:t>.</a:t>
            </a:r>
            <a:r>
              <a:rPr lang="en-GB" sz="6000" b="1" dirty="0">
                <a:solidFill>
                  <a:srgbClr val="AE2573"/>
                </a:solidFill>
                <a:latin typeface="Times New Roman" panose="02020603050405020304" pitchFamily="18" charset="0"/>
                <a:ea typeface="Roboto Medium" panose="020B0604020202020204" pitchFamily="2" charset="0"/>
                <a:cs typeface="Times New Roman" panose="02020603050405020304" pitchFamily="18" charset="0"/>
              </a:rPr>
              <a:t>.</a:t>
            </a:r>
          </a:p>
        </p:txBody>
      </p:sp>
      <p:sp>
        <p:nvSpPr>
          <p:cNvPr id="11" name="TextBox 10">
            <a:extLst>
              <a:ext uri="{FF2B5EF4-FFF2-40B4-BE49-F238E27FC236}">
                <a16:creationId xmlns:a16="http://schemas.microsoft.com/office/drawing/2014/main" id="{D20CE0BB-888B-4886-8E3D-C861854D7A58}"/>
              </a:ext>
            </a:extLst>
          </p:cNvPr>
          <p:cNvSpPr txBox="1"/>
          <p:nvPr/>
        </p:nvSpPr>
        <p:spPr>
          <a:xfrm>
            <a:off x="1368078" y="1806334"/>
            <a:ext cx="4104456" cy="369332"/>
          </a:xfrm>
          <a:prstGeom prst="rect">
            <a:avLst/>
          </a:prstGeom>
          <a:noFill/>
        </p:spPr>
        <p:txBody>
          <a:bodyPr wrap="square" rtlCol="0">
            <a:spAutoFit/>
          </a:bodyPr>
          <a:lstStyle/>
          <a:p>
            <a:r>
              <a:rPr lang="en-GB" dirty="0">
                <a:solidFill>
                  <a:schemeClr val="tx1">
                    <a:lumMod val="50000"/>
                    <a:lumOff val="50000"/>
                  </a:schemeClr>
                </a:solidFill>
                <a:latin typeface="Arial" panose="020B0604020202020204" pitchFamily="34" charset="0"/>
                <a:ea typeface="Roboto Medium" panose="020B0604020202020204" pitchFamily="2" charset="0"/>
                <a:cs typeface="Arial" panose="020B0604020202020204" pitchFamily="34" charset="0"/>
              </a:rPr>
              <a:t>Font: Arial – Bold      Size: 36 </a:t>
            </a:r>
          </a:p>
        </p:txBody>
      </p:sp>
      <p:sp>
        <p:nvSpPr>
          <p:cNvPr id="13" name="TextBox 12">
            <a:extLst>
              <a:ext uri="{FF2B5EF4-FFF2-40B4-BE49-F238E27FC236}">
                <a16:creationId xmlns:a16="http://schemas.microsoft.com/office/drawing/2014/main" id="{2C566834-0C08-47B7-9BAE-0D1DCF4F6332}"/>
              </a:ext>
            </a:extLst>
          </p:cNvPr>
          <p:cNvSpPr txBox="1"/>
          <p:nvPr/>
        </p:nvSpPr>
        <p:spPr>
          <a:xfrm>
            <a:off x="1361728" y="2783911"/>
            <a:ext cx="4104456" cy="369332"/>
          </a:xfrm>
          <a:prstGeom prst="rect">
            <a:avLst/>
          </a:prstGeom>
          <a:noFill/>
        </p:spPr>
        <p:txBody>
          <a:bodyPr wrap="square" rtlCol="0">
            <a:spAutoFit/>
          </a:bodyPr>
          <a:lstStyle/>
          <a:p>
            <a:r>
              <a:rPr lang="en-GB" dirty="0">
                <a:solidFill>
                  <a:schemeClr val="tx1">
                    <a:lumMod val="50000"/>
                    <a:lumOff val="50000"/>
                  </a:schemeClr>
                </a:solidFill>
                <a:latin typeface="Arial" panose="020B0604020202020204" pitchFamily="34" charset="0"/>
                <a:ea typeface="Roboto Medium" panose="020B0604020202020204" pitchFamily="2" charset="0"/>
                <a:cs typeface="Arial" panose="020B0604020202020204" pitchFamily="34" charset="0"/>
              </a:rPr>
              <a:t>Font: Arial – Bold      Size: 60 </a:t>
            </a:r>
          </a:p>
        </p:txBody>
      </p:sp>
      <p:sp>
        <p:nvSpPr>
          <p:cNvPr id="14" name="Title 1">
            <a:extLst>
              <a:ext uri="{FF2B5EF4-FFF2-40B4-BE49-F238E27FC236}">
                <a16:creationId xmlns:a16="http://schemas.microsoft.com/office/drawing/2014/main" id="{C44175A1-F1BE-4D97-AB40-09CE9C52C3ED}"/>
              </a:ext>
            </a:extLst>
          </p:cNvPr>
          <p:cNvSpPr>
            <a:spLocks noGrp="1"/>
          </p:cNvSpPr>
          <p:nvPr>
            <p:ph type="title"/>
          </p:nvPr>
        </p:nvSpPr>
        <p:spPr>
          <a:xfrm>
            <a:off x="1344065" y="3175309"/>
            <a:ext cx="6405736" cy="745425"/>
          </a:xfrm>
        </p:spPr>
        <p:txBody>
          <a:bodyPr>
            <a:normAutofit/>
          </a:bodyPr>
          <a:lstStyle/>
          <a:p>
            <a:r>
              <a:rPr lang="en-GB" sz="3400" b="1" dirty="0">
                <a:solidFill>
                  <a:srgbClr val="ED8B00"/>
                </a:solidFill>
                <a:latin typeface="Arial" panose="020B0604020202020204" pitchFamily="34" charset="0"/>
                <a:cs typeface="Arial" panose="020B0604020202020204" pitchFamily="34" charset="0"/>
              </a:rPr>
              <a:t>Header</a:t>
            </a:r>
            <a:endParaRPr lang="en-GB" sz="3400" dirty="0">
              <a:solidFill>
                <a:srgbClr val="ED8B00"/>
              </a:solidFill>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01099CEA-04B6-4148-B0F6-65CF3A022C6E}"/>
              </a:ext>
            </a:extLst>
          </p:cNvPr>
          <p:cNvSpPr/>
          <p:nvPr/>
        </p:nvSpPr>
        <p:spPr>
          <a:xfrm>
            <a:off x="1363321" y="4047373"/>
            <a:ext cx="9937104" cy="369332"/>
          </a:xfrm>
          <a:prstGeom prst="rect">
            <a:avLst/>
          </a:prstGeom>
        </p:spPr>
        <p:txBody>
          <a:bodyPr wrap="square">
            <a:spAutoFit/>
          </a:bodyPr>
          <a:lstStyle/>
          <a:p>
            <a:r>
              <a:rPr lang="en-GB" b="1" dirty="0" err="1">
                <a:solidFill>
                  <a:schemeClr val="bg1"/>
                </a:solidFill>
                <a:latin typeface="Arial" panose="020B0604020202020204" pitchFamily="34" charset="0"/>
                <a:cs typeface="Arial" panose="020B0604020202020204" pitchFamily="34" charset="0"/>
              </a:rPr>
              <a:t>Subheader</a:t>
            </a:r>
            <a:endParaRPr lang="en-GB" b="1" dirty="0">
              <a:solidFill>
                <a:schemeClr val="bg1"/>
              </a:solidFill>
              <a:latin typeface="Arial" panose="020B0604020202020204" pitchFamily="34" charset="0"/>
              <a:cs typeface="Arial" panose="020B0604020202020204" pitchFamily="34" charset="0"/>
            </a:endParaRPr>
          </a:p>
        </p:txBody>
      </p:sp>
      <p:sp>
        <p:nvSpPr>
          <p:cNvPr id="16" name="Rectangle 15">
            <a:extLst>
              <a:ext uri="{FF2B5EF4-FFF2-40B4-BE49-F238E27FC236}">
                <a16:creationId xmlns:a16="http://schemas.microsoft.com/office/drawing/2014/main" id="{C00C7C95-35B7-47BA-8154-8ECE2D742302}"/>
              </a:ext>
            </a:extLst>
          </p:cNvPr>
          <p:cNvSpPr/>
          <p:nvPr/>
        </p:nvSpPr>
        <p:spPr>
          <a:xfrm>
            <a:off x="1361728" y="4775100"/>
            <a:ext cx="9937104" cy="338554"/>
          </a:xfrm>
          <a:prstGeom prst="rect">
            <a:avLst/>
          </a:prstGeom>
        </p:spPr>
        <p:txBody>
          <a:bodyPr wrap="square">
            <a:spAutoFit/>
          </a:bodyPr>
          <a:lstStyle/>
          <a:p>
            <a:pPr marL="0" lvl="2" indent="-96837" defTabSz="957263">
              <a:spcBef>
                <a:spcPct val="20000"/>
              </a:spcBef>
              <a:buClr>
                <a:srgbClr val="CCCCFF"/>
              </a:buClr>
              <a:buSzPct val="80000"/>
              <a:defRPr/>
            </a:pPr>
            <a:r>
              <a:rPr lang="en-GB" sz="1600" dirty="0">
                <a:solidFill>
                  <a:schemeClr val="bg1"/>
                </a:solidFill>
                <a:latin typeface="Arial" panose="020B0604020202020204" pitchFamily="34" charset="0"/>
                <a:cs typeface="Arial" panose="020B0604020202020204" pitchFamily="34" charset="0"/>
              </a:rPr>
              <a:t>Body text.</a:t>
            </a:r>
            <a:endParaRPr lang="en-GB" sz="1600" b="1" dirty="0">
              <a:solidFill>
                <a:schemeClr val="bg1"/>
              </a:solidFill>
              <a:latin typeface="Arial" panose="020B060402020202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C7C5EFBB-05FF-421E-8B45-DD89294BB474}"/>
              </a:ext>
            </a:extLst>
          </p:cNvPr>
          <p:cNvSpPr txBox="1"/>
          <p:nvPr/>
        </p:nvSpPr>
        <p:spPr>
          <a:xfrm>
            <a:off x="1359620" y="3682786"/>
            <a:ext cx="4104456" cy="369332"/>
          </a:xfrm>
          <a:prstGeom prst="rect">
            <a:avLst/>
          </a:prstGeom>
          <a:noFill/>
        </p:spPr>
        <p:txBody>
          <a:bodyPr wrap="square" rtlCol="0">
            <a:spAutoFit/>
          </a:bodyPr>
          <a:lstStyle/>
          <a:p>
            <a:r>
              <a:rPr lang="en-GB" dirty="0">
                <a:solidFill>
                  <a:schemeClr val="tx1">
                    <a:lumMod val="50000"/>
                    <a:lumOff val="50000"/>
                  </a:schemeClr>
                </a:solidFill>
                <a:latin typeface="Arial" panose="020B0604020202020204" pitchFamily="34" charset="0"/>
                <a:ea typeface="Roboto Medium" panose="020B0604020202020204" pitchFamily="2" charset="0"/>
                <a:cs typeface="Arial" panose="020B0604020202020204" pitchFamily="34" charset="0"/>
              </a:rPr>
              <a:t>Font: Arial – Bold      Size: 34 </a:t>
            </a:r>
          </a:p>
        </p:txBody>
      </p:sp>
      <p:sp>
        <p:nvSpPr>
          <p:cNvPr id="19" name="TextBox 18">
            <a:extLst>
              <a:ext uri="{FF2B5EF4-FFF2-40B4-BE49-F238E27FC236}">
                <a16:creationId xmlns:a16="http://schemas.microsoft.com/office/drawing/2014/main" id="{21E4CDF9-9E68-47D2-B241-7BBE75F00D6C}"/>
              </a:ext>
            </a:extLst>
          </p:cNvPr>
          <p:cNvSpPr txBox="1"/>
          <p:nvPr/>
        </p:nvSpPr>
        <p:spPr>
          <a:xfrm>
            <a:off x="1357661" y="4326625"/>
            <a:ext cx="4104456" cy="369332"/>
          </a:xfrm>
          <a:prstGeom prst="rect">
            <a:avLst/>
          </a:prstGeom>
          <a:noFill/>
        </p:spPr>
        <p:txBody>
          <a:bodyPr wrap="square" rtlCol="0">
            <a:spAutoFit/>
          </a:bodyPr>
          <a:lstStyle/>
          <a:p>
            <a:r>
              <a:rPr lang="en-GB" dirty="0">
                <a:solidFill>
                  <a:schemeClr val="tx1">
                    <a:lumMod val="50000"/>
                    <a:lumOff val="50000"/>
                  </a:schemeClr>
                </a:solidFill>
                <a:latin typeface="Arial" panose="020B0604020202020204" pitchFamily="34" charset="0"/>
                <a:ea typeface="Roboto Medium" panose="020B0604020202020204" pitchFamily="2" charset="0"/>
                <a:cs typeface="Arial" panose="020B0604020202020204" pitchFamily="34" charset="0"/>
              </a:rPr>
              <a:t>Font: Arial – Bold      Size: 18 </a:t>
            </a:r>
          </a:p>
        </p:txBody>
      </p:sp>
      <p:sp>
        <p:nvSpPr>
          <p:cNvPr id="20" name="TextBox 19">
            <a:extLst>
              <a:ext uri="{FF2B5EF4-FFF2-40B4-BE49-F238E27FC236}">
                <a16:creationId xmlns:a16="http://schemas.microsoft.com/office/drawing/2014/main" id="{B937DAAF-23B3-465C-BA4C-98700615D2CA}"/>
              </a:ext>
            </a:extLst>
          </p:cNvPr>
          <p:cNvSpPr txBox="1"/>
          <p:nvPr/>
        </p:nvSpPr>
        <p:spPr>
          <a:xfrm>
            <a:off x="1357994" y="5023580"/>
            <a:ext cx="4104456" cy="369332"/>
          </a:xfrm>
          <a:prstGeom prst="rect">
            <a:avLst/>
          </a:prstGeom>
          <a:noFill/>
        </p:spPr>
        <p:txBody>
          <a:bodyPr wrap="square" rtlCol="0">
            <a:spAutoFit/>
          </a:bodyPr>
          <a:lstStyle/>
          <a:p>
            <a:r>
              <a:rPr lang="en-GB" dirty="0">
                <a:solidFill>
                  <a:schemeClr val="tx1">
                    <a:lumMod val="50000"/>
                    <a:lumOff val="50000"/>
                  </a:schemeClr>
                </a:solidFill>
                <a:latin typeface="Arial" panose="020B0604020202020204" pitchFamily="34" charset="0"/>
                <a:ea typeface="Roboto Medium" panose="020B0604020202020204" pitchFamily="2" charset="0"/>
                <a:cs typeface="Arial" panose="020B0604020202020204" pitchFamily="34" charset="0"/>
              </a:rPr>
              <a:t>Font: Arial      Size: 16</a:t>
            </a:r>
          </a:p>
        </p:txBody>
      </p:sp>
      <p:pic>
        <p:nvPicPr>
          <p:cNvPr id="2" name="Picture 1">
            <a:extLst>
              <a:ext uri="{FF2B5EF4-FFF2-40B4-BE49-F238E27FC236}">
                <a16:creationId xmlns:a16="http://schemas.microsoft.com/office/drawing/2014/main" id="{DD12DE86-2E81-F222-56A4-8A53618B7B88}"/>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9649780" y="20316"/>
            <a:ext cx="2517229" cy="1186183"/>
          </a:xfrm>
          <a:prstGeom prst="rect">
            <a:avLst/>
          </a:prstGeom>
        </p:spPr>
      </p:pic>
    </p:spTree>
    <p:extLst>
      <p:ext uri="{BB962C8B-B14F-4D97-AF65-F5344CB8AC3E}">
        <p14:creationId xmlns:p14="http://schemas.microsoft.com/office/powerpoint/2010/main" val="24993565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E2B71"/>
        </a:solidFill>
        <a:effectLst/>
      </p:bgPr>
    </p:bg>
    <p:spTree>
      <p:nvGrpSpPr>
        <p:cNvPr id="1" name=""/>
        <p:cNvGrpSpPr/>
        <p:nvPr/>
      </p:nvGrpSpPr>
      <p:grpSpPr>
        <a:xfrm>
          <a:off x="0" y="0"/>
          <a:ext cx="0" cy="0"/>
          <a:chOff x="0" y="0"/>
          <a:chExt cx="0" cy="0"/>
        </a:xfrm>
      </p:grpSpPr>
      <p:pic>
        <p:nvPicPr>
          <p:cNvPr id="8" name="Picture 7" descr="A picture containing graphical user interface&#10;&#10;Description automatically generated">
            <a:extLst>
              <a:ext uri="{FF2B5EF4-FFF2-40B4-BE49-F238E27FC236}">
                <a16:creationId xmlns:a16="http://schemas.microsoft.com/office/drawing/2014/main" id="{EEC3F139-FE6C-4E5F-925E-88D835F4050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0550" y="201638"/>
            <a:ext cx="1492209" cy="537991"/>
          </a:xfrm>
          <a:prstGeom prst="rect">
            <a:avLst/>
          </a:prstGeom>
        </p:spPr>
      </p:pic>
      <p:sp>
        <p:nvSpPr>
          <p:cNvPr id="16" name="Rectangle 15">
            <a:extLst>
              <a:ext uri="{FF2B5EF4-FFF2-40B4-BE49-F238E27FC236}">
                <a16:creationId xmlns:a16="http://schemas.microsoft.com/office/drawing/2014/main" id="{C00C7C95-35B7-47BA-8154-8ECE2D742302}"/>
              </a:ext>
            </a:extLst>
          </p:cNvPr>
          <p:cNvSpPr/>
          <p:nvPr/>
        </p:nvSpPr>
        <p:spPr>
          <a:xfrm>
            <a:off x="1470025" y="3547218"/>
            <a:ext cx="1500811" cy="1569660"/>
          </a:xfrm>
          <a:prstGeom prst="rect">
            <a:avLst/>
          </a:prstGeom>
        </p:spPr>
        <p:txBody>
          <a:bodyPr wrap="square">
            <a:spAutoFit/>
          </a:bodyPr>
          <a:lstStyle/>
          <a:p>
            <a:pPr algn="l"/>
            <a:r>
              <a:rPr lang="en-GB" sz="1200" b="1" i="0" u="none" strike="noStrike" baseline="0" dirty="0">
                <a:solidFill>
                  <a:schemeClr val="bg1"/>
                </a:solidFill>
                <a:latin typeface="ArialMT"/>
              </a:rPr>
              <a:t>NHS Orange</a:t>
            </a:r>
          </a:p>
          <a:p>
            <a:pPr algn="l"/>
            <a:endParaRPr lang="en-GB" sz="1200" b="0" i="0" u="none" strike="noStrike" baseline="0" dirty="0">
              <a:solidFill>
                <a:schemeClr val="bg1"/>
              </a:solidFill>
              <a:latin typeface="ArialMT"/>
            </a:endParaRPr>
          </a:p>
          <a:p>
            <a:pPr algn="l"/>
            <a:r>
              <a:rPr lang="en-GB" sz="1200" b="0" i="0" u="none" strike="noStrike" baseline="0" dirty="0">
                <a:solidFill>
                  <a:schemeClr val="bg1"/>
                </a:solidFill>
                <a:latin typeface="ArialMT"/>
              </a:rPr>
              <a:t>R: 237</a:t>
            </a:r>
          </a:p>
          <a:p>
            <a:pPr algn="l"/>
            <a:r>
              <a:rPr lang="en-GB" sz="1200" b="0" i="0" u="none" strike="noStrike" baseline="0" dirty="0">
                <a:solidFill>
                  <a:schemeClr val="bg1"/>
                </a:solidFill>
                <a:latin typeface="ArialMT"/>
              </a:rPr>
              <a:t>G: 139</a:t>
            </a:r>
          </a:p>
          <a:p>
            <a:pPr algn="l"/>
            <a:r>
              <a:rPr lang="en-GB" sz="1200" b="0" i="0" u="none" strike="noStrike" baseline="0" dirty="0">
                <a:solidFill>
                  <a:schemeClr val="bg1"/>
                </a:solidFill>
                <a:latin typeface="ArialMT"/>
              </a:rPr>
              <a:t>B: 0</a:t>
            </a:r>
          </a:p>
          <a:p>
            <a:pPr algn="l"/>
            <a:endParaRPr lang="en-GB" sz="1200" b="0" i="0" u="none" strike="noStrike" baseline="0" dirty="0">
              <a:solidFill>
                <a:schemeClr val="bg1"/>
              </a:solidFill>
              <a:latin typeface="ArialMT"/>
            </a:endParaRPr>
          </a:p>
          <a:p>
            <a:pPr algn="l"/>
            <a:r>
              <a:rPr lang="en-GB" sz="1200" b="0" i="0" u="none" strike="noStrike" baseline="0" dirty="0">
                <a:solidFill>
                  <a:schemeClr val="bg1"/>
                </a:solidFill>
                <a:latin typeface="ArialMT"/>
              </a:rPr>
              <a:t>Web Index Colour</a:t>
            </a:r>
          </a:p>
          <a:p>
            <a:pPr algn="l"/>
            <a:r>
              <a:rPr lang="en-GB" sz="1200" b="0" i="0" u="none" strike="noStrike" baseline="0" dirty="0">
                <a:solidFill>
                  <a:schemeClr val="bg1"/>
                </a:solidFill>
                <a:latin typeface="ArialMT"/>
              </a:rPr>
              <a:t>#ED8B00</a:t>
            </a:r>
            <a:endParaRPr lang="en-GB" sz="1000" dirty="0">
              <a:solidFill>
                <a:schemeClr val="bg1"/>
              </a:solidFill>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086E018C-336E-44D4-8B14-1ABC0C352EE9}"/>
              </a:ext>
            </a:extLst>
          </p:cNvPr>
          <p:cNvSpPr/>
          <p:nvPr/>
        </p:nvSpPr>
        <p:spPr>
          <a:xfrm>
            <a:off x="1470025" y="1981198"/>
            <a:ext cx="1448547" cy="1428797"/>
          </a:xfrm>
          <a:prstGeom prst="rect">
            <a:avLst/>
          </a:prstGeom>
          <a:solidFill>
            <a:srgbClr val="ED8B00"/>
          </a:solid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Rectangle 20">
            <a:extLst>
              <a:ext uri="{FF2B5EF4-FFF2-40B4-BE49-F238E27FC236}">
                <a16:creationId xmlns:a16="http://schemas.microsoft.com/office/drawing/2014/main" id="{AACE524A-BF77-4F53-89D2-7B3C59FD9724}"/>
              </a:ext>
            </a:extLst>
          </p:cNvPr>
          <p:cNvSpPr/>
          <p:nvPr/>
        </p:nvSpPr>
        <p:spPr>
          <a:xfrm>
            <a:off x="3292394" y="1981198"/>
            <a:ext cx="1448547" cy="1428797"/>
          </a:xfrm>
          <a:prstGeom prst="rect">
            <a:avLst/>
          </a:prstGeom>
          <a:solidFill>
            <a:srgbClr val="41B6E6"/>
          </a:solid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Rectangle 21">
            <a:extLst>
              <a:ext uri="{FF2B5EF4-FFF2-40B4-BE49-F238E27FC236}">
                <a16:creationId xmlns:a16="http://schemas.microsoft.com/office/drawing/2014/main" id="{5431A6D8-F1E6-4EFC-A822-930E07167C74}"/>
              </a:ext>
            </a:extLst>
          </p:cNvPr>
          <p:cNvSpPr/>
          <p:nvPr/>
        </p:nvSpPr>
        <p:spPr>
          <a:xfrm>
            <a:off x="8759502" y="1981198"/>
            <a:ext cx="1448547" cy="1428797"/>
          </a:xfrm>
          <a:prstGeom prst="rect">
            <a:avLst/>
          </a:prstGeom>
          <a:solidFill>
            <a:srgbClr val="0070C0"/>
          </a:solid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Rectangle 22">
            <a:extLst>
              <a:ext uri="{FF2B5EF4-FFF2-40B4-BE49-F238E27FC236}">
                <a16:creationId xmlns:a16="http://schemas.microsoft.com/office/drawing/2014/main" id="{E976F7EB-DAA7-4307-AD81-F1BC71C0858C}"/>
              </a:ext>
            </a:extLst>
          </p:cNvPr>
          <p:cNvSpPr/>
          <p:nvPr/>
        </p:nvSpPr>
        <p:spPr>
          <a:xfrm>
            <a:off x="5114763" y="1981198"/>
            <a:ext cx="1448547" cy="1428797"/>
          </a:xfrm>
          <a:prstGeom prst="rect">
            <a:avLst/>
          </a:prstGeom>
          <a:solidFill>
            <a:srgbClr val="AE2573"/>
          </a:solid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Rectangle 23">
            <a:extLst>
              <a:ext uri="{FF2B5EF4-FFF2-40B4-BE49-F238E27FC236}">
                <a16:creationId xmlns:a16="http://schemas.microsoft.com/office/drawing/2014/main" id="{8B088FE2-771A-41C3-9F69-E4D9F6563A29}"/>
              </a:ext>
            </a:extLst>
          </p:cNvPr>
          <p:cNvSpPr/>
          <p:nvPr/>
        </p:nvSpPr>
        <p:spPr>
          <a:xfrm>
            <a:off x="6937132" y="1981198"/>
            <a:ext cx="1448547" cy="1428797"/>
          </a:xfrm>
          <a:prstGeom prst="rect">
            <a:avLst/>
          </a:prstGeom>
          <a:solidFill>
            <a:srgbClr val="0E2B71"/>
          </a:solid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Rectangle 26">
            <a:extLst>
              <a:ext uri="{FF2B5EF4-FFF2-40B4-BE49-F238E27FC236}">
                <a16:creationId xmlns:a16="http://schemas.microsoft.com/office/drawing/2014/main" id="{FBBAA392-4FCF-4C06-8166-F7164CEE1EE1}"/>
              </a:ext>
            </a:extLst>
          </p:cNvPr>
          <p:cNvSpPr/>
          <p:nvPr/>
        </p:nvSpPr>
        <p:spPr>
          <a:xfrm>
            <a:off x="3292394" y="3547218"/>
            <a:ext cx="1500811" cy="1569660"/>
          </a:xfrm>
          <a:prstGeom prst="rect">
            <a:avLst/>
          </a:prstGeom>
        </p:spPr>
        <p:txBody>
          <a:bodyPr wrap="square">
            <a:spAutoFit/>
          </a:bodyPr>
          <a:lstStyle/>
          <a:p>
            <a:pPr algn="l"/>
            <a:r>
              <a:rPr lang="en-GB" sz="1200" b="1" i="0" u="none" strike="noStrike" baseline="0" dirty="0">
                <a:solidFill>
                  <a:schemeClr val="bg1"/>
                </a:solidFill>
                <a:latin typeface="ArialMT"/>
              </a:rPr>
              <a:t>NHS Light Blue</a:t>
            </a:r>
          </a:p>
          <a:p>
            <a:pPr algn="l"/>
            <a:endParaRPr lang="en-GB" sz="1200" b="0" i="0" u="none" strike="noStrike" baseline="0" dirty="0">
              <a:solidFill>
                <a:schemeClr val="bg1"/>
              </a:solidFill>
              <a:latin typeface="ArialMT"/>
            </a:endParaRPr>
          </a:p>
          <a:p>
            <a:pPr algn="l"/>
            <a:r>
              <a:rPr lang="en-GB" sz="1200" b="0" i="0" u="none" strike="noStrike" baseline="0" dirty="0">
                <a:solidFill>
                  <a:schemeClr val="bg1"/>
                </a:solidFill>
                <a:latin typeface="ArialMT"/>
              </a:rPr>
              <a:t>R: 65</a:t>
            </a:r>
          </a:p>
          <a:p>
            <a:pPr algn="l"/>
            <a:r>
              <a:rPr lang="en-GB" sz="1200" dirty="0">
                <a:solidFill>
                  <a:schemeClr val="bg1"/>
                </a:solidFill>
                <a:latin typeface="ArialMT"/>
              </a:rPr>
              <a:t>G: </a:t>
            </a:r>
            <a:r>
              <a:rPr lang="en-GB" sz="1200" b="0" i="0" u="none" strike="noStrike" baseline="0" dirty="0">
                <a:solidFill>
                  <a:schemeClr val="bg1"/>
                </a:solidFill>
                <a:latin typeface="ArialMT"/>
              </a:rPr>
              <a:t>182</a:t>
            </a:r>
          </a:p>
          <a:p>
            <a:pPr algn="l"/>
            <a:r>
              <a:rPr lang="en-GB" sz="1200" dirty="0">
                <a:solidFill>
                  <a:schemeClr val="bg1"/>
                </a:solidFill>
                <a:latin typeface="ArialMT"/>
              </a:rPr>
              <a:t>B: </a:t>
            </a:r>
            <a:r>
              <a:rPr lang="en-GB" sz="1200" b="0" i="0" u="none" strike="noStrike" baseline="0" dirty="0">
                <a:solidFill>
                  <a:schemeClr val="bg1"/>
                </a:solidFill>
                <a:latin typeface="ArialMT"/>
              </a:rPr>
              <a:t>230</a:t>
            </a:r>
          </a:p>
          <a:p>
            <a:pPr algn="l"/>
            <a:endParaRPr lang="en-GB" sz="1200" b="0" i="0" u="none" strike="noStrike" baseline="0" dirty="0">
              <a:solidFill>
                <a:schemeClr val="bg1"/>
              </a:solidFill>
              <a:latin typeface="ArialMT"/>
            </a:endParaRPr>
          </a:p>
          <a:p>
            <a:r>
              <a:rPr lang="en-GB" sz="1200" b="0" i="0" u="none" strike="noStrike" baseline="0" dirty="0">
                <a:solidFill>
                  <a:schemeClr val="bg1"/>
                </a:solidFill>
                <a:latin typeface="ArialMT"/>
              </a:rPr>
              <a:t>Web Index Colour</a:t>
            </a:r>
          </a:p>
          <a:p>
            <a:pPr algn="l"/>
            <a:r>
              <a:rPr lang="en-GB" sz="1200" b="0" i="0" u="none" strike="noStrike" baseline="0" dirty="0">
                <a:solidFill>
                  <a:schemeClr val="bg1"/>
                </a:solidFill>
                <a:latin typeface="ArialMT"/>
              </a:rPr>
              <a:t>#41B6E6</a:t>
            </a:r>
            <a:endParaRPr lang="en-GB" sz="1000" dirty="0">
              <a:solidFill>
                <a:schemeClr val="bg1"/>
              </a:solidFill>
              <a:latin typeface="Arial" panose="020B0604020202020204" pitchFamily="34" charset="0"/>
              <a:cs typeface="Arial" panose="020B0604020202020204" pitchFamily="34" charset="0"/>
            </a:endParaRPr>
          </a:p>
        </p:txBody>
      </p:sp>
      <p:sp>
        <p:nvSpPr>
          <p:cNvPr id="28" name="Rectangle 27">
            <a:extLst>
              <a:ext uri="{FF2B5EF4-FFF2-40B4-BE49-F238E27FC236}">
                <a16:creationId xmlns:a16="http://schemas.microsoft.com/office/drawing/2014/main" id="{564B5EA1-82A1-426E-81AE-DEB79E4DA55F}"/>
              </a:ext>
            </a:extLst>
          </p:cNvPr>
          <p:cNvSpPr/>
          <p:nvPr/>
        </p:nvSpPr>
        <p:spPr>
          <a:xfrm>
            <a:off x="5114763" y="3547218"/>
            <a:ext cx="1500811" cy="1569660"/>
          </a:xfrm>
          <a:prstGeom prst="rect">
            <a:avLst/>
          </a:prstGeom>
        </p:spPr>
        <p:txBody>
          <a:bodyPr wrap="square">
            <a:spAutoFit/>
          </a:bodyPr>
          <a:lstStyle/>
          <a:p>
            <a:pPr algn="l"/>
            <a:r>
              <a:rPr lang="en-GB" sz="1200" b="1" i="0" u="none" strike="noStrike" baseline="0" dirty="0">
                <a:solidFill>
                  <a:schemeClr val="bg1"/>
                </a:solidFill>
                <a:latin typeface="ArialMT"/>
              </a:rPr>
              <a:t>NHS Pink</a:t>
            </a:r>
          </a:p>
          <a:p>
            <a:pPr algn="l"/>
            <a:endParaRPr lang="en-GB" sz="1200" b="0" i="0" u="none" strike="noStrike" baseline="0" dirty="0">
              <a:solidFill>
                <a:schemeClr val="bg1"/>
              </a:solidFill>
              <a:latin typeface="ArialMT"/>
            </a:endParaRPr>
          </a:p>
          <a:p>
            <a:pPr algn="l"/>
            <a:r>
              <a:rPr lang="en-GB" sz="1200" b="0" i="0" u="none" strike="noStrike" baseline="0" dirty="0">
                <a:solidFill>
                  <a:schemeClr val="bg1"/>
                </a:solidFill>
                <a:latin typeface="ArialMT"/>
              </a:rPr>
              <a:t>R: 174</a:t>
            </a:r>
          </a:p>
          <a:p>
            <a:pPr algn="l"/>
            <a:r>
              <a:rPr lang="en-GB" sz="1200" dirty="0">
                <a:solidFill>
                  <a:schemeClr val="bg1"/>
                </a:solidFill>
                <a:latin typeface="ArialMT"/>
              </a:rPr>
              <a:t>G: </a:t>
            </a:r>
            <a:r>
              <a:rPr lang="en-GB" sz="1200" b="0" i="0" u="none" strike="noStrike" baseline="0" dirty="0">
                <a:solidFill>
                  <a:schemeClr val="bg1"/>
                </a:solidFill>
                <a:latin typeface="ArialMT"/>
              </a:rPr>
              <a:t>37</a:t>
            </a:r>
          </a:p>
          <a:p>
            <a:pPr algn="l"/>
            <a:r>
              <a:rPr lang="en-GB" sz="1200" dirty="0">
                <a:solidFill>
                  <a:schemeClr val="bg1"/>
                </a:solidFill>
                <a:latin typeface="ArialMT"/>
              </a:rPr>
              <a:t>B: </a:t>
            </a:r>
            <a:r>
              <a:rPr lang="en-GB" sz="1200" b="0" i="0" u="none" strike="noStrike" baseline="0" dirty="0">
                <a:solidFill>
                  <a:schemeClr val="bg1"/>
                </a:solidFill>
                <a:latin typeface="ArialMT"/>
              </a:rPr>
              <a:t>115</a:t>
            </a:r>
          </a:p>
          <a:p>
            <a:pPr algn="l"/>
            <a:endParaRPr lang="en-GB" sz="1200" b="0" i="0" u="none" strike="noStrike" baseline="0" dirty="0">
              <a:solidFill>
                <a:schemeClr val="bg1"/>
              </a:solidFill>
              <a:latin typeface="ArialMT"/>
            </a:endParaRPr>
          </a:p>
          <a:p>
            <a:r>
              <a:rPr lang="en-GB" sz="1200" b="0" i="0" u="none" strike="noStrike" baseline="0" dirty="0">
                <a:solidFill>
                  <a:schemeClr val="bg1"/>
                </a:solidFill>
                <a:latin typeface="ArialMT"/>
              </a:rPr>
              <a:t>Web Index Colour</a:t>
            </a:r>
          </a:p>
          <a:p>
            <a:pPr algn="l"/>
            <a:r>
              <a:rPr lang="en-GB" sz="1200" b="0" i="0" u="none" strike="noStrike" baseline="0" dirty="0">
                <a:solidFill>
                  <a:schemeClr val="bg1"/>
                </a:solidFill>
                <a:latin typeface="ArialMT"/>
              </a:rPr>
              <a:t>#AE2573</a:t>
            </a:r>
            <a:endParaRPr lang="en-GB" sz="1000" dirty="0">
              <a:solidFill>
                <a:schemeClr val="bg1"/>
              </a:solidFill>
              <a:latin typeface="Arial" panose="020B0604020202020204" pitchFamily="34" charset="0"/>
              <a:cs typeface="Arial" panose="020B0604020202020204" pitchFamily="34" charset="0"/>
            </a:endParaRPr>
          </a:p>
        </p:txBody>
      </p:sp>
      <p:sp>
        <p:nvSpPr>
          <p:cNvPr id="29" name="Rectangle 28">
            <a:extLst>
              <a:ext uri="{FF2B5EF4-FFF2-40B4-BE49-F238E27FC236}">
                <a16:creationId xmlns:a16="http://schemas.microsoft.com/office/drawing/2014/main" id="{F333DCF5-1180-4DA6-B944-557A43A49BB8}"/>
              </a:ext>
            </a:extLst>
          </p:cNvPr>
          <p:cNvSpPr/>
          <p:nvPr/>
        </p:nvSpPr>
        <p:spPr>
          <a:xfrm>
            <a:off x="6937132" y="3547218"/>
            <a:ext cx="1500811" cy="1569660"/>
          </a:xfrm>
          <a:prstGeom prst="rect">
            <a:avLst/>
          </a:prstGeom>
        </p:spPr>
        <p:txBody>
          <a:bodyPr wrap="square">
            <a:spAutoFit/>
          </a:bodyPr>
          <a:lstStyle/>
          <a:p>
            <a:pPr algn="l"/>
            <a:r>
              <a:rPr lang="en-GB" sz="1200" b="1" i="0" u="none" strike="noStrike" baseline="0" dirty="0">
                <a:solidFill>
                  <a:schemeClr val="bg1"/>
                </a:solidFill>
                <a:latin typeface="ArialMT"/>
              </a:rPr>
              <a:t>NHS Purple</a:t>
            </a:r>
          </a:p>
          <a:p>
            <a:pPr algn="l"/>
            <a:endParaRPr lang="en-GB" sz="1200" b="0" i="0" u="none" strike="noStrike" baseline="0" dirty="0">
              <a:solidFill>
                <a:schemeClr val="bg1"/>
              </a:solidFill>
              <a:latin typeface="ArialMT"/>
            </a:endParaRPr>
          </a:p>
          <a:p>
            <a:pPr algn="l"/>
            <a:r>
              <a:rPr lang="en-GB" sz="1200" b="0" i="0" u="none" strike="noStrike" baseline="0" dirty="0">
                <a:solidFill>
                  <a:schemeClr val="bg1"/>
                </a:solidFill>
                <a:latin typeface="ArialMT"/>
              </a:rPr>
              <a:t>R: 51</a:t>
            </a:r>
          </a:p>
          <a:p>
            <a:pPr algn="l"/>
            <a:r>
              <a:rPr lang="en-GB" sz="1200" dirty="0">
                <a:solidFill>
                  <a:schemeClr val="bg1"/>
                </a:solidFill>
                <a:latin typeface="ArialMT"/>
              </a:rPr>
              <a:t>G: </a:t>
            </a:r>
            <a:r>
              <a:rPr lang="en-GB" sz="1200" b="0" i="0" u="none" strike="noStrike" baseline="0" dirty="0">
                <a:solidFill>
                  <a:schemeClr val="bg1"/>
                </a:solidFill>
                <a:latin typeface="ArialMT"/>
              </a:rPr>
              <a:t>0</a:t>
            </a:r>
          </a:p>
          <a:p>
            <a:pPr algn="l"/>
            <a:r>
              <a:rPr lang="en-GB" sz="1200" dirty="0">
                <a:solidFill>
                  <a:schemeClr val="bg1"/>
                </a:solidFill>
                <a:latin typeface="ArialMT"/>
              </a:rPr>
              <a:t>B: </a:t>
            </a:r>
            <a:r>
              <a:rPr lang="en-GB" sz="1200" b="0" i="0" u="none" strike="noStrike" baseline="0" dirty="0">
                <a:solidFill>
                  <a:schemeClr val="bg1"/>
                </a:solidFill>
                <a:latin typeface="ArialMT"/>
              </a:rPr>
              <a:t>114</a:t>
            </a:r>
          </a:p>
          <a:p>
            <a:pPr algn="l"/>
            <a:endParaRPr lang="en-GB" sz="1200" b="0" i="0" u="none" strike="noStrike" baseline="0" dirty="0">
              <a:solidFill>
                <a:schemeClr val="bg1"/>
              </a:solidFill>
              <a:latin typeface="ArialMT"/>
            </a:endParaRPr>
          </a:p>
          <a:p>
            <a:r>
              <a:rPr lang="en-GB" sz="1200" b="0" i="0" u="none" strike="noStrike" baseline="0" dirty="0">
                <a:solidFill>
                  <a:schemeClr val="bg1"/>
                </a:solidFill>
                <a:latin typeface="ArialMT"/>
              </a:rPr>
              <a:t>Web Index Colour</a:t>
            </a:r>
          </a:p>
          <a:p>
            <a:pPr algn="l"/>
            <a:r>
              <a:rPr lang="en-GB" sz="1200" b="0" i="0" u="none" strike="noStrike" baseline="0" dirty="0">
                <a:solidFill>
                  <a:schemeClr val="bg1"/>
                </a:solidFill>
                <a:latin typeface="ArialMT"/>
              </a:rPr>
              <a:t>#330072</a:t>
            </a:r>
            <a:endParaRPr lang="en-GB" sz="1000" dirty="0">
              <a:solidFill>
                <a:schemeClr val="bg1"/>
              </a:solidFill>
              <a:latin typeface="Arial" panose="020B0604020202020204" pitchFamily="34" charset="0"/>
              <a:cs typeface="Arial" panose="020B0604020202020204" pitchFamily="34" charset="0"/>
            </a:endParaRPr>
          </a:p>
        </p:txBody>
      </p:sp>
      <p:sp>
        <p:nvSpPr>
          <p:cNvPr id="30" name="Rectangle 29">
            <a:extLst>
              <a:ext uri="{FF2B5EF4-FFF2-40B4-BE49-F238E27FC236}">
                <a16:creationId xmlns:a16="http://schemas.microsoft.com/office/drawing/2014/main" id="{88D21DC4-029A-43CE-8E7F-9BCB5277B87C}"/>
              </a:ext>
            </a:extLst>
          </p:cNvPr>
          <p:cNvSpPr/>
          <p:nvPr/>
        </p:nvSpPr>
        <p:spPr>
          <a:xfrm>
            <a:off x="8759502" y="3547218"/>
            <a:ext cx="1500811" cy="1569660"/>
          </a:xfrm>
          <a:prstGeom prst="rect">
            <a:avLst/>
          </a:prstGeom>
        </p:spPr>
        <p:txBody>
          <a:bodyPr wrap="square">
            <a:spAutoFit/>
          </a:bodyPr>
          <a:lstStyle/>
          <a:p>
            <a:pPr algn="l"/>
            <a:r>
              <a:rPr lang="en-GB" sz="1200" b="1" i="0" u="none" strike="noStrike" baseline="0" dirty="0">
                <a:solidFill>
                  <a:schemeClr val="bg1"/>
                </a:solidFill>
                <a:latin typeface="ArialMT"/>
              </a:rPr>
              <a:t>NHS Blue</a:t>
            </a:r>
          </a:p>
          <a:p>
            <a:pPr algn="l"/>
            <a:endParaRPr lang="en-GB" sz="1200" b="0" i="0" u="none" strike="noStrike" baseline="0" dirty="0">
              <a:solidFill>
                <a:schemeClr val="bg1"/>
              </a:solidFill>
              <a:latin typeface="ArialMT"/>
            </a:endParaRPr>
          </a:p>
          <a:p>
            <a:pPr algn="l"/>
            <a:r>
              <a:rPr lang="en-GB" sz="1200" b="0" i="0" u="none" strike="noStrike" baseline="0" dirty="0">
                <a:solidFill>
                  <a:schemeClr val="bg1"/>
                </a:solidFill>
                <a:latin typeface="ArialMT"/>
              </a:rPr>
              <a:t>R: 0</a:t>
            </a:r>
          </a:p>
          <a:p>
            <a:pPr algn="l"/>
            <a:r>
              <a:rPr lang="en-GB" sz="1200" dirty="0">
                <a:solidFill>
                  <a:schemeClr val="bg1"/>
                </a:solidFill>
                <a:latin typeface="ArialMT"/>
              </a:rPr>
              <a:t>G: </a:t>
            </a:r>
            <a:r>
              <a:rPr lang="en-GB" sz="1200" b="0" i="0" u="none" strike="noStrike" baseline="0" dirty="0">
                <a:solidFill>
                  <a:schemeClr val="bg1"/>
                </a:solidFill>
                <a:latin typeface="ArialMT"/>
              </a:rPr>
              <a:t>94</a:t>
            </a:r>
          </a:p>
          <a:p>
            <a:pPr algn="l"/>
            <a:r>
              <a:rPr lang="en-GB" sz="1200" dirty="0">
                <a:solidFill>
                  <a:schemeClr val="bg1"/>
                </a:solidFill>
                <a:latin typeface="ArialMT"/>
              </a:rPr>
              <a:t>B: </a:t>
            </a:r>
            <a:r>
              <a:rPr lang="en-GB" sz="1200" b="0" i="0" u="none" strike="noStrike" baseline="0" dirty="0">
                <a:solidFill>
                  <a:schemeClr val="bg1"/>
                </a:solidFill>
                <a:latin typeface="ArialMT"/>
              </a:rPr>
              <a:t>184</a:t>
            </a:r>
          </a:p>
          <a:p>
            <a:pPr algn="l"/>
            <a:endParaRPr lang="en-GB" sz="1200" b="0" i="0" u="none" strike="noStrike" baseline="0" dirty="0">
              <a:solidFill>
                <a:schemeClr val="bg1"/>
              </a:solidFill>
              <a:latin typeface="ArialMT"/>
            </a:endParaRPr>
          </a:p>
          <a:p>
            <a:r>
              <a:rPr lang="en-GB" sz="1200" b="0" i="0" u="none" strike="noStrike" baseline="0" dirty="0">
                <a:solidFill>
                  <a:schemeClr val="bg1"/>
                </a:solidFill>
                <a:latin typeface="ArialMT"/>
              </a:rPr>
              <a:t>Web Index Colour</a:t>
            </a:r>
          </a:p>
          <a:p>
            <a:pPr algn="l"/>
            <a:r>
              <a:rPr lang="en-GB" sz="1200" b="0" i="0" u="none" strike="noStrike" baseline="0" dirty="0">
                <a:solidFill>
                  <a:schemeClr val="bg1"/>
                </a:solidFill>
                <a:latin typeface="ArialMT"/>
              </a:rPr>
              <a:t>#005EB8</a:t>
            </a:r>
            <a:endParaRPr lang="en-GB" sz="1100" dirty="0">
              <a:solidFill>
                <a:schemeClr val="bg1"/>
              </a:solidFill>
              <a:latin typeface="Arial" panose="020B0604020202020204" pitchFamily="34" charset="0"/>
              <a:cs typeface="Arial" panose="020B0604020202020204" pitchFamily="34" charset="0"/>
            </a:endParaRPr>
          </a:p>
        </p:txBody>
      </p:sp>
      <p:pic>
        <p:nvPicPr>
          <p:cNvPr id="2" name="Picture 1">
            <a:extLst>
              <a:ext uri="{FF2B5EF4-FFF2-40B4-BE49-F238E27FC236}">
                <a16:creationId xmlns:a16="http://schemas.microsoft.com/office/drawing/2014/main" id="{6D531392-3B15-8C65-55EA-E57EEF6235AE}"/>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9649780" y="20316"/>
            <a:ext cx="2517229" cy="1186183"/>
          </a:xfrm>
          <a:prstGeom prst="rect">
            <a:avLst/>
          </a:prstGeom>
        </p:spPr>
      </p:pic>
    </p:spTree>
    <p:extLst>
      <p:ext uri="{BB962C8B-B14F-4D97-AF65-F5344CB8AC3E}">
        <p14:creationId xmlns:p14="http://schemas.microsoft.com/office/powerpoint/2010/main" val="38151087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descr="A picture containing graphical user interface&#10;&#10;Description automatically generated">
            <a:extLst>
              <a:ext uri="{FF2B5EF4-FFF2-40B4-BE49-F238E27FC236}">
                <a16:creationId xmlns:a16="http://schemas.microsoft.com/office/drawing/2014/main" id="{EEC3F139-FE6C-4E5F-925E-88D835F4050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0550" y="201638"/>
            <a:ext cx="1492209" cy="537991"/>
          </a:xfrm>
          <a:prstGeom prst="rect">
            <a:avLst/>
          </a:prstGeom>
        </p:spPr>
      </p:pic>
      <p:pic>
        <p:nvPicPr>
          <p:cNvPr id="12" name="Picture 11" descr="Text&#10;&#10;Description automatically generated">
            <a:extLst>
              <a:ext uri="{FF2B5EF4-FFF2-40B4-BE49-F238E27FC236}">
                <a16:creationId xmlns:a16="http://schemas.microsoft.com/office/drawing/2014/main" id="{BC6B5B5D-3DA7-4053-8C82-FFD497FD372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07574" y="91678"/>
            <a:ext cx="2646104" cy="1186184"/>
          </a:xfrm>
          <a:prstGeom prst="rect">
            <a:avLst/>
          </a:prstGeom>
        </p:spPr>
      </p:pic>
      <p:sp>
        <p:nvSpPr>
          <p:cNvPr id="16" name="Rectangle 15">
            <a:extLst>
              <a:ext uri="{FF2B5EF4-FFF2-40B4-BE49-F238E27FC236}">
                <a16:creationId xmlns:a16="http://schemas.microsoft.com/office/drawing/2014/main" id="{C00C7C95-35B7-47BA-8154-8ECE2D742302}"/>
              </a:ext>
            </a:extLst>
          </p:cNvPr>
          <p:cNvSpPr/>
          <p:nvPr/>
        </p:nvSpPr>
        <p:spPr>
          <a:xfrm>
            <a:off x="1470025" y="3547218"/>
            <a:ext cx="1500811" cy="1569660"/>
          </a:xfrm>
          <a:prstGeom prst="rect">
            <a:avLst/>
          </a:prstGeom>
        </p:spPr>
        <p:txBody>
          <a:bodyPr wrap="square">
            <a:spAutoFit/>
          </a:bodyPr>
          <a:lstStyle/>
          <a:p>
            <a:pPr algn="l"/>
            <a:r>
              <a:rPr lang="en-GB" sz="1200" b="1" i="0" u="none" strike="noStrike" baseline="0" dirty="0">
                <a:latin typeface="ArialMT"/>
              </a:rPr>
              <a:t>NHS Orange</a:t>
            </a:r>
          </a:p>
          <a:p>
            <a:pPr algn="l"/>
            <a:endParaRPr lang="en-GB" sz="1200" b="0" i="0" u="none" strike="noStrike" baseline="0" dirty="0">
              <a:latin typeface="ArialMT"/>
            </a:endParaRPr>
          </a:p>
          <a:p>
            <a:pPr algn="l"/>
            <a:r>
              <a:rPr lang="en-GB" sz="1200" b="0" i="0" u="none" strike="noStrike" baseline="0" dirty="0">
                <a:latin typeface="ArialMT"/>
              </a:rPr>
              <a:t>R: 237</a:t>
            </a:r>
          </a:p>
          <a:p>
            <a:pPr algn="l"/>
            <a:r>
              <a:rPr lang="en-GB" sz="1200" b="0" i="0" u="none" strike="noStrike" baseline="0" dirty="0">
                <a:latin typeface="ArialMT"/>
              </a:rPr>
              <a:t>G: 139</a:t>
            </a:r>
          </a:p>
          <a:p>
            <a:pPr algn="l"/>
            <a:r>
              <a:rPr lang="en-GB" sz="1200" b="0" i="0" u="none" strike="noStrike" baseline="0" dirty="0">
                <a:latin typeface="ArialMT"/>
              </a:rPr>
              <a:t>B: 0</a:t>
            </a:r>
          </a:p>
          <a:p>
            <a:pPr algn="l"/>
            <a:endParaRPr lang="en-GB" sz="1200" b="0" i="0" u="none" strike="noStrike" baseline="0" dirty="0">
              <a:latin typeface="ArialMT"/>
            </a:endParaRPr>
          </a:p>
          <a:p>
            <a:pPr algn="l"/>
            <a:r>
              <a:rPr lang="en-GB" sz="1200" b="0" i="0" u="none" strike="noStrike" baseline="0" dirty="0">
                <a:latin typeface="ArialMT"/>
              </a:rPr>
              <a:t>Web Index Colour</a:t>
            </a:r>
          </a:p>
          <a:p>
            <a:pPr algn="l"/>
            <a:r>
              <a:rPr lang="en-GB" sz="1200" b="0" i="0" u="none" strike="noStrike" baseline="0" dirty="0">
                <a:latin typeface="ArialMT"/>
              </a:rPr>
              <a:t>#ED8B00</a:t>
            </a:r>
            <a:endParaRPr lang="en-GB" sz="1000" dirty="0">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086E018C-336E-44D4-8B14-1ABC0C352EE9}"/>
              </a:ext>
            </a:extLst>
          </p:cNvPr>
          <p:cNvSpPr/>
          <p:nvPr/>
        </p:nvSpPr>
        <p:spPr>
          <a:xfrm>
            <a:off x="1470025" y="1981198"/>
            <a:ext cx="1448547" cy="1428797"/>
          </a:xfrm>
          <a:prstGeom prst="rect">
            <a:avLst/>
          </a:prstGeom>
          <a:solidFill>
            <a:srgbClr val="ED8B00"/>
          </a:solid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Rectangle 20">
            <a:extLst>
              <a:ext uri="{FF2B5EF4-FFF2-40B4-BE49-F238E27FC236}">
                <a16:creationId xmlns:a16="http://schemas.microsoft.com/office/drawing/2014/main" id="{AACE524A-BF77-4F53-89D2-7B3C59FD9724}"/>
              </a:ext>
            </a:extLst>
          </p:cNvPr>
          <p:cNvSpPr/>
          <p:nvPr/>
        </p:nvSpPr>
        <p:spPr>
          <a:xfrm>
            <a:off x="3292394" y="1981198"/>
            <a:ext cx="1448547" cy="1428797"/>
          </a:xfrm>
          <a:prstGeom prst="rect">
            <a:avLst/>
          </a:prstGeom>
          <a:solidFill>
            <a:srgbClr val="41B6E6"/>
          </a:solid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Rectangle 21">
            <a:extLst>
              <a:ext uri="{FF2B5EF4-FFF2-40B4-BE49-F238E27FC236}">
                <a16:creationId xmlns:a16="http://schemas.microsoft.com/office/drawing/2014/main" id="{5431A6D8-F1E6-4EFC-A822-930E07167C74}"/>
              </a:ext>
            </a:extLst>
          </p:cNvPr>
          <p:cNvSpPr/>
          <p:nvPr/>
        </p:nvSpPr>
        <p:spPr>
          <a:xfrm>
            <a:off x="8759502" y="1981198"/>
            <a:ext cx="1448547" cy="1428797"/>
          </a:xfrm>
          <a:prstGeom prst="rect">
            <a:avLst/>
          </a:prstGeom>
          <a:solidFill>
            <a:srgbClr val="0070C0"/>
          </a:solid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Rectangle 22">
            <a:extLst>
              <a:ext uri="{FF2B5EF4-FFF2-40B4-BE49-F238E27FC236}">
                <a16:creationId xmlns:a16="http://schemas.microsoft.com/office/drawing/2014/main" id="{E976F7EB-DAA7-4307-AD81-F1BC71C0858C}"/>
              </a:ext>
            </a:extLst>
          </p:cNvPr>
          <p:cNvSpPr/>
          <p:nvPr/>
        </p:nvSpPr>
        <p:spPr>
          <a:xfrm>
            <a:off x="5114763" y="1981198"/>
            <a:ext cx="1448547" cy="1428797"/>
          </a:xfrm>
          <a:prstGeom prst="rect">
            <a:avLst/>
          </a:prstGeom>
          <a:solidFill>
            <a:srgbClr val="AE2573"/>
          </a:solid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Rectangle 23">
            <a:extLst>
              <a:ext uri="{FF2B5EF4-FFF2-40B4-BE49-F238E27FC236}">
                <a16:creationId xmlns:a16="http://schemas.microsoft.com/office/drawing/2014/main" id="{8B088FE2-771A-41C3-9F69-E4D9F6563A29}"/>
              </a:ext>
            </a:extLst>
          </p:cNvPr>
          <p:cNvSpPr/>
          <p:nvPr/>
        </p:nvSpPr>
        <p:spPr>
          <a:xfrm>
            <a:off x="6937132" y="1981198"/>
            <a:ext cx="1448547" cy="1428797"/>
          </a:xfrm>
          <a:prstGeom prst="rect">
            <a:avLst/>
          </a:prstGeom>
          <a:solidFill>
            <a:srgbClr val="0E2B71"/>
          </a:solid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Rectangle 26">
            <a:extLst>
              <a:ext uri="{FF2B5EF4-FFF2-40B4-BE49-F238E27FC236}">
                <a16:creationId xmlns:a16="http://schemas.microsoft.com/office/drawing/2014/main" id="{FBBAA392-4FCF-4C06-8166-F7164CEE1EE1}"/>
              </a:ext>
            </a:extLst>
          </p:cNvPr>
          <p:cNvSpPr/>
          <p:nvPr/>
        </p:nvSpPr>
        <p:spPr>
          <a:xfrm>
            <a:off x="3358902" y="3547218"/>
            <a:ext cx="1500811" cy="1569660"/>
          </a:xfrm>
          <a:prstGeom prst="rect">
            <a:avLst/>
          </a:prstGeom>
        </p:spPr>
        <p:txBody>
          <a:bodyPr wrap="square">
            <a:spAutoFit/>
          </a:bodyPr>
          <a:lstStyle/>
          <a:p>
            <a:pPr algn="l"/>
            <a:r>
              <a:rPr lang="en-GB" sz="1200" b="1" i="0" u="none" strike="noStrike" baseline="0" dirty="0">
                <a:latin typeface="ArialMT"/>
              </a:rPr>
              <a:t>NHS Light Blue</a:t>
            </a:r>
          </a:p>
          <a:p>
            <a:pPr algn="l"/>
            <a:endParaRPr lang="en-GB" sz="1200" b="0" i="0" u="none" strike="noStrike" baseline="0" dirty="0">
              <a:latin typeface="ArialMT"/>
            </a:endParaRPr>
          </a:p>
          <a:p>
            <a:pPr algn="l"/>
            <a:r>
              <a:rPr lang="en-GB" sz="1200" b="0" i="0" u="none" strike="noStrike" baseline="0" dirty="0">
                <a:latin typeface="ArialMT"/>
              </a:rPr>
              <a:t>R: 65</a:t>
            </a:r>
          </a:p>
          <a:p>
            <a:pPr algn="l"/>
            <a:r>
              <a:rPr lang="en-GB" sz="1200" dirty="0">
                <a:latin typeface="ArialMT"/>
              </a:rPr>
              <a:t>G: </a:t>
            </a:r>
            <a:r>
              <a:rPr lang="en-GB" sz="1200" b="0" i="0" u="none" strike="noStrike" baseline="0" dirty="0">
                <a:latin typeface="ArialMT"/>
              </a:rPr>
              <a:t>182</a:t>
            </a:r>
          </a:p>
          <a:p>
            <a:pPr algn="l"/>
            <a:r>
              <a:rPr lang="en-GB" sz="1200" dirty="0">
                <a:latin typeface="ArialMT"/>
              </a:rPr>
              <a:t>B: </a:t>
            </a:r>
            <a:r>
              <a:rPr lang="en-GB" sz="1200" b="0" i="0" u="none" strike="noStrike" baseline="0" dirty="0">
                <a:latin typeface="ArialMT"/>
              </a:rPr>
              <a:t>230</a:t>
            </a:r>
          </a:p>
          <a:p>
            <a:pPr algn="l"/>
            <a:endParaRPr lang="en-GB" sz="1200" b="0" i="0" u="none" strike="noStrike" baseline="0" dirty="0">
              <a:latin typeface="ArialMT"/>
            </a:endParaRPr>
          </a:p>
          <a:p>
            <a:r>
              <a:rPr lang="en-GB" sz="1200" b="0" i="0" u="none" strike="noStrike" baseline="0" dirty="0">
                <a:latin typeface="ArialMT"/>
              </a:rPr>
              <a:t>Web Index Colour</a:t>
            </a:r>
          </a:p>
          <a:p>
            <a:pPr algn="l"/>
            <a:r>
              <a:rPr lang="en-GB" sz="1200" b="0" i="0" u="none" strike="noStrike" baseline="0" dirty="0">
                <a:latin typeface="ArialMT"/>
              </a:rPr>
              <a:t>#41B6E6</a:t>
            </a:r>
            <a:endParaRPr lang="en-GB" sz="1000" dirty="0">
              <a:latin typeface="Arial" panose="020B0604020202020204" pitchFamily="34" charset="0"/>
              <a:cs typeface="Arial" panose="020B0604020202020204" pitchFamily="34" charset="0"/>
            </a:endParaRPr>
          </a:p>
        </p:txBody>
      </p:sp>
      <p:sp>
        <p:nvSpPr>
          <p:cNvPr id="28" name="Rectangle 27">
            <a:extLst>
              <a:ext uri="{FF2B5EF4-FFF2-40B4-BE49-F238E27FC236}">
                <a16:creationId xmlns:a16="http://schemas.microsoft.com/office/drawing/2014/main" id="{564B5EA1-82A1-426E-81AE-DEB79E4DA55F}"/>
              </a:ext>
            </a:extLst>
          </p:cNvPr>
          <p:cNvSpPr/>
          <p:nvPr/>
        </p:nvSpPr>
        <p:spPr>
          <a:xfrm>
            <a:off x="5181271" y="3547218"/>
            <a:ext cx="1500811" cy="1569660"/>
          </a:xfrm>
          <a:prstGeom prst="rect">
            <a:avLst/>
          </a:prstGeom>
        </p:spPr>
        <p:txBody>
          <a:bodyPr wrap="square">
            <a:spAutoFit/>
          </a:bodyPr>
          <a:lstStyle/>
          <a:p>
            <a:pPr algn="l"/>
            <a:r>
              <a:rPr lang="en-GB" sz="1200" b="1" i="0" u="none" strike="noStrike" baseline="0" dirty="0">
                <a:latin typeface="ArialMT"/>
              </a:rPr>
              <a:t>NHS Pink</a:t>
            </a:r>
          </a:p>
          <a:p>
            <a:pPr algn="l"/>
            <a:endParaRPr lang="en-GB" sz="1200" b="0" i="0" u="none" strike="noStrike" baseline="0" dirty="0">
              <a:latin typeface="ArialMT"/>
            </a:endParaRPr>
          </a:p>
          <a:p>
            <a:pPr algn="l"/>
            <a:r>
              <a:rPr lang="en-GB" sz="1200" b="0" i="0" u="none" strike="noStrike" baseline="0" dirty="0">
                <a:latin typeface="ArialMT"/>
              </a:rPr>
              <a:t>R: 174</a:t>
            </a:r>
          </a:p>
          <a:p>
            <a:pPr algn="l"/>
            <a:r>
              <a:rPr lang="en-GB" sz="1200" dirty="0">
                <a:latin typeface="ArialMT"/>
              </a:rPr>
              <a:t>G: </a:t>
            </a:r>
            <a:r>
              <a:rPr lang="en-GB" sz="1200" b="0" i="0" u="none" strike="noStrike" baseline="0" dirty="0">
                <a:latin typeface="ArialMT"/>
              </a:rPr>
              <a:t>37</a:t>
            </a:r>
          </a:p>
          <a:p>
            <a:pPr algn="l"/>
            <a:r>
              <a:rPr lang="en-GB" sz="1200" dirty="0">
                <a:latin typeface="ArialMT"/>
              </a:rPr>
              <a:t>B: </a:t>
            </a:r>
            <a:r>
              <a:rPr lang="en-GB" sz="1200" b="0" i="0" u="none" strike="noStrike" baseline="0" dirty="0">
                <a:latin typeface="ArialMT"/>
              </a:rPr>
              <a:t>115</a:t>
            </a:r>
          </a:p>
          <a:p>
            <a:pPr algn="l"/>
            <a:endParaRPr lang="en-GB" sz="1200" b="0" i="0" u="none" strike="noStrike" baseline="0" dirty="0">
              <a:latin typeface="ArialMT"/>
            </a:endParaRPr>
          </a:p>
          <a:p>
            <a:r>
              <a:rPr lang="en-GB" sz="1200" b="0" i="0" u="none" strike="noStrike" baseline="0" dirty="0">
                <a:latin typeface="ArialMT"/>
              </a:rPr>
              <a:t>Web Index Colour</a:t>
            </a:r>
          </a:p>
          <a:p>
            <a:pPr algn="l"/>
            <a:r>
              <a:rPr lang="en-GB" sz="1200" b="0" i="0" u="none" strike="noStrike" baseline="0" dirty="0">
                <a:latin typeface="ArialMT"/>
              </a:rPr>
              <a:t>#AE2573</a:t>
            </a:r>
            <a:endParaRPr lang="en-GB" sz="1000" dirty="0">
              <a:latin typeface="Arial" panose="020B0604020202020204" pitchFamily="34" charset="0"/>
              <a:cs typeface="Arial" panose="020B0604020202020204" pitchFamily="34" charset="0"/>
            </a:endParaRPr>
          </a:p>
        </p:txBody>
      </p:sp>
      <p:sp>
        <p:nvSpPr>
          <p:cNvPr id="29" name="Rectangle 28">
            <a:extLst>
              <a:ext uri="{FF2B5EF4-FFF2-40B4-BE49-F238E27FC236}">
                <a16:creationId xmlns:a16="http://schemas.microsoft.com/office/drawing/2014/main" id="{F333DCF5-1180-4DA6-B944-557A43A49BB8}"/>
              </a:ext>
            </a:extLst>
          </p:cNvPr>
          <p:cNvSpPr/>
          <p:nvPr/>
        </p:nvSpPr>
        <p:spPr>
          <a:xfrm>
            <a:off x="7003640" y="3547218"/>
            <a:ext cx="1500811" cy="1569660"/>
          </a:xfrm>
          <a:prstGeom prst="rect">
            <a:avLst/>
          </a:prstGeom>
        </p:spPr>
        <p:txBody>
          <a:bodyPr wrap="square">
            <a:spAutoFit/>
          </a:bodyPr>
          <a:lstStyle/>
          <a:p>
            <a:pPr algn="l"/>
            <a:r>
              <a:rPr lang="en-GB" sz="1200" b="1" i="0" u="none" strike="noStrike" baseline="0" dirty="0">
                <a:latin typeface="ArialMT"/>
              </a:rPr>
              <a:t>NHS Purple</a:t>
            </a:r>
          </a:p>
          <a:p>
            <a:pPr algn="l"/>
            <a:endParaRPr lang="en-GB" sz="1200" b="0" i="0" u="none" strike="noStrike" baseline="0" dirty="0">
              <a:latin typeface="ArialMT"/>
            </a:endParaRPr>
          </a:p>
          <a:p>
            <a:pPr algn="l"/>
            <a:r>
              <a:rPr lang="en-GB" sz="1200" b="0" i="0" u="none" strike="noStrike" baseline="0" dirty="0">
                <a:latin typeface="ArialMT"/>
              </a:rPr>
              <a:t>R: 51</a:t>
            </a:r>
          </a:p>
          <a:p>
            <a:pPr algn="l"/>
            <a:r>
              <a:rPr lang="en-GB" sz="1200" dirty="0">
                <a:latin typeface="ArialMT"/>
              </a:rPr>
              <a:t>G: </a:t>
            </a:r>
            <a:r>
              <a:rPr lang="en-GB" sz="1200" b="0" i="0" u="none" strike="noStrike" baseline="0" dirty="0">
                <a:latin typeface="ArialMT"/>
              </a:rPr>
              <a:t>0</a:t>
            </a:r>
          </a:p>
          <a:p>
            <a:pPr algn="l"/>
            <a:r>
              <a:rPr lang="en-GB" sz="1200" dirty="0">
                <a:latin typeface="ArialMT"/>
              </a:rPr>
              <a:t>B: </a:t>
            </a:r>
            <a:r>
              <a:rPr lang="en-GB" sz="1200" b="0" i="0" u="none" strike="noStrike" baseline="0" dirty="0">
                <a:latin typeface="ArialMT"/>
              </a:rPr>
              <a:t>114</a:t>
            </a:r>
          </a:p>
          <a:p>
            <a:pPr algn="l"/>
            <a:endParaRPr lang="en-GB" sz="1200" b="0" i="0" u="none" strike="noStrike" baseline="0" dirty="0">
              <a:latin typeface="ArialMT"/>
            </a:endParaRPr>
          </a:p>
          <a:p>
            <a:r>
              <a:rPr lang="en-GB" sz="1200" b="0" i="0" u="none" strike="noStrike" baseline="0" dirty="0">
                <a:latin typeface="ArialMT"/>
              </a:rPr>
              <a:t>Web Index Colour</a:t>
            </a:r>
          </a:p>
          <a:p>
            <a:pPr algn="l"/>
            <a:r>
              <a:rPr lang="en-GB" sz="1200" b="0" i="0" u="none" strike="noStrike" baseline="0" dirty="0">
                <a:latin typeface="ArialMT"/>
              </a:rPr>
              <a:t>#330072</a:t>
            </a:r>
            <a:endParaRPr lang="en-GB" sz="1000" dirty="0">
              <a:latin typeface="Arial" panose="020B0604020202020204" pitchFamily="34" charset="0"/>
              <a:cs typeface="Arial" panose="020B0604020202020204" pitchFamily="34" charset="0"/>
            </a:endParaRPr>
          </a:p>
        </p:txBody>
      </p:sp>
      <p:sp>
        <p:nvSpPr>
          <p:cNvPr id="30" name="Rectangle 29">
            <a:extLst>
              <a:ext uri="{FF2B5EF4-FFF2-40B4-BE49-F238E27FC236}">
                <a16:creationId xmlns:a16="http://schemas.microsoft.com/office/drawing/2014/main" id="{88D21DC4-029A-43CE-8E7F-9BCB5277B87C}"/>
              </a:ext>
            </a:extLst>
          </p:cNvPr>
          <p:cNvSpPr/>
          <p:nvPr/>
        </p:nvSpPr>
        <p:spPr>
          <a:xfrm>
            <a:off x="8826010" y="3547218"/>
            <a:ext cx="1500811" cy="1569660"/>
          </a:xfrm>
          <a:prstGeom prst="rect">
            <a:avLst/>
          </a:prstGeom>
        </p:spPr>
        <p:txBody>
          <a:bodyPr wrap="square">
            <a:spAutoFit/>
          </a:bodyPr>
          <a:lstStyle/>
          <a:p>
            <a:pPr algn="l"/>
            <a:r>
              <a:rPr lang="en-GB" sz="1200" b="1" i="0" u="none" strike="noStrike" baseline="0" dirty="0">
                <a:latin typeface="ArialMT"/>
              </a:rPr>
              <a:t>NHS Blue</a:t>
            </a:r>
          </a:p>
          <a:p>
            <a:pPr algn="l"/>
            <a:endParaRPr lang="en-GB" sz="1200" b="0" i="0" u="none" strike="noStrike" baseline="0" dirty="0">
              <a:latin typeface="ArialMT"/>
            </a:endParaRPr>
          </a:p>
          <a:p>
            <a:pPr algn="l"/>
            <a:r>
              <a:rPr lang="en-GB" sz="1200" b="0" i="0" u="none" strike="noStrike" baseline="0" dirty="0">
                <a:latin typeface="ArialMT"/>
              </a:rPr>
              <a:t>R: 0</a:t>
            </a:r>
          </a:p>
          <a:p>
            <a:pPr algn="l"/>
            <a:r>
              <a:rPr lang="en-GB" sz="1200" dirty="0">
                <a:latin typeface="ArialMT"/>
              </a:rPr>
              <a:t>G: </a:t>
            </a:r>
            <a:r>
              <a:rPr lang="en-GB" sz="1200" b="0" i="0" u="none" strike="noStrike" baseline="0" dirty="0">
                <a:latin typeface="ArialMT"/>
              </a:rPr>
              <a:t>94</a:t>
            </a:r>
          </a:p>
          <a:p>
            <a:pPr algn="l"/>
            <a:r>
              <a:rPr lang="en-GB" sz="1200" dirty="0">
                <a:latin typeface="ArialMT"/>
              </a:rPr>
              <a:t>B: </a:t>
            </a:r>
            <a:r>
              <a:rPr lang="en-GB" sz="1200" b="0" i="0" u="none" strike="noStrike" baseline="0" dirty="0">
                <a:latin typeface="ArialMT"/>
              </a:rPr>
              <a:t>184</a:t>
            </a:r>
          </a:p>
          <a:p>
            <a:pPr algn="l"/>
            <a:endParaRPr lang="en-GB" sz="1200" b="0" i="0" u="none" strike="noStrike" baseline="0" dirty="0">
              <a:latin typeface="ArialMT"/>
            </a:endParaRPr>
          </a:p>
          <a:p>
            <a:r>
              <a:rPr lang="en-GB" sz="1200" b="0" i="0" u="none" strike="noStrike" baseline="0" dirty="0">
                <a:latin typeface="ArialMT"/>
              </a:rPr>
              <a:t>Web Index Colour</a:t>
            </a:r>
          </a:p>
          <a:p>
            <a:pPr algn="l"/>
            <a:r>
              <a:rPr lang="en-GB" sz="1200" b="0" i="0" u="none" strike="noStrike" baseline="0" dirty="0">
                <a:latin typeface="ArialMT"/>
              </a:rPr>
              <a:t>#005EB8</a:t>
            </a:r>
            <a:endParaRPr lang="en-GB" sz="1100" dirty="0">
              <a:latin typeface="Arial" panose="020B0604020202020204" pitchFamily="34" charset="0"/>
              <a:cs typeface="Arial" panose="020B0604020202020204" pitchFamily="34" charset="0"/>
            </a:endParaRPr>
          </a:p>
        </p:txBody>
      </p:sp>
      <p:pic>
        <p:nvPicPr>
          <p:cNvPr id="2" name="Picture 1">
            <a:extLst>
              <a:ext uri="{FF2B5EF4-FFF2-40B4-BE49-F238E27FC236}">
                <a16:creationId xmlns:a16="http://schemas.microsoft.com/office/drawing/2014/main" id="{9773003B-9277-571C-B4F3-2C256CD58C07}"/>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9649780" y="20316"/>
            <a:ext cx="2517229" cy="1186184"/>
          </a:xfrm>
          <a:prstGeom prst="rect">
            <a:avLst/>
          </a:prstGeom>
        </p:spPr>
      </p:pic>
    </p:spTree>
    <p:extLst>
      <p:ext uri="{BB962C8B-B14F-4D97-AF65-F5344CB8AC3E}">
        <p14:creationId xmlns:p14="http://schemas.microsoft.com/office/powerpoint/2010/main" val="33748216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7" name="Picture 16" descr="A picture containing graphical user interface&#10;&#10;Description automatically generated">
            <a:extLst>
              <a:ext uri="{FF2B5EF4-FFF2-40B4-BE49-F238E27FC236}">
                <a16:creationId xmlns:a16="http://schemas.microsoft.com/office/drawing/2014/main" id="{50CADE03-F3E2-4FEB-AEC6-AE4F25EEBD4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0550" y="201638"/>
            <a:ext cx="1492209" cy="537991"/>
          </a:xfrm>
          <a:prstGeom prst="rect">
            <a:avLst/>
          </a:prstGeom>
        </p:spPr>
      </p:pic>
      <p:sp>
        <p:nvSpPr>
          <p:cNvPr id="2" name="Rectangle 1">
            <a:extLst>
              <a:ext uri="{FF2B5EF4-FFF2-40B4-BE49-F238E27FC236}">
                <a16:creationId xmlns:a16="http://schemas.microsoft.com/office/drawing/2014/main" id="{A25F7F93-A64E-4A33-B0BF-F57E68D449C6}"/>
              </a:ext>
            </a:extLst>
          </p:cNvPr>
          <p:cNvSpPr/>
          <p:nvPr/>
        </p:nvSpPr>
        <p:spPr>
          <a:xfrm>
            <a:off x="947738" y="1206500"/>
            <a:ext cx="10331450" cy="514987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dirty="0">
                <a:latin typeface="Arial" panose="020B0604020202020204" pitchFamily="34" charset="0"/>
                <a:cs typeface="Arial" panose="020B0604020202020204" pitchFamily="34" charset="0"/>
              </a:rPr>
              <a:t>AREA OF CONTENT</a:t>
            </a:r>
          </a:p>
          <a:p>
            <a:pPr algn="ctr"/>
            <a:r>
              <a:rPr lang="en-GB" dirty="0">
                <a:latin typeface="Arial" panose="020B0604020202020204" pitchFamily="34" charset="0"/>
                <a:cs typeface="Arial" panose="020B0604020202020204" pitchFamily="34" charset="0"/>
              </a:rPr>
              <a:t>(exception of Header text and organisational logos)</a:t>
            </a:r>
          </a:p>
        </p:txBody>
      </p:sp>
      <p:pic>
        <p:nvPicPr>
          <p:cNvPr id="4" name="Picture 3">
            <a:extLst>
              <a:ext uri="{FF2B5EF4-FFF2-40B4-BE49-F238E27FC236}">
                <a16:creationId xmlns:a16="http://schemas.microsoft.com/office/drawing/2014/main" id="{2850F45D-5F8B-430F-AB28-EAD99CEE3161}"/>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9649780" y="20316"/>
            <a:ext cx="2517229" cy="1186184"/>
          </a:xfrm>
          <a:prstGeom prst="rect">
            <a:avLst/>
          </a:prstGeom>
        </p:spPr>
      </p:pic>
    </p:spTree>
    <p:extLst>
      <p:ext uri="{BB962C8B-B14F-4D97-AF65-F5344CB8AC3E}">
        <p14:creationId xmlns:p14="http://schemas.microsoft.com/office/powerpoint/2010/main" val="37144343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345654" y="1008698"/>
            <a:ext cx="6405736" cy="745425"/>
          </a:xfrm>
        </p:spPr>
        <p:txBody>
          <a:bodyPr>
            <a:normAutofit/>
          </a:bodyPr>
          <a:lstStyle/>
          <a:p>
            <a:r>
              <a:rPr lang="en-GB" sz="3400" b="1" dirty="0">
                <a:solidFill>
                  <a:srgbClr val="AE2573"/>
                </a:solidFill>
                <a:latin typeface="Arial" panose="020B0604020202020204" pitchFamily="34" charset="0"/>
                <a:cs typeface="Arial" panose="020B0604020202020204" pitchFamily="34" charset="0"/>
              </a:rPr>
              <a:t>Header</a:t>
            </a:r>
            <a:endParaRPr lang="en-GB" sz="3400" dirty="0">
              <a:solidFill>
                <a:srgbClr val="AE2573"/>
              </a:solidFill>
              <a:latin typeface="Arial" panose="020B0604020202020204" pitchFamily="34" charset="0"/>
              <a:cs typeface="Arial" panose="020B0604020202020204" pitchFamily="34" charset="0"/>
            </a:endParaRPr>
          </a:p>
        </p:txBody>
      </p:sp>
      <p:sp>
        <p:nvSpPr>
          <p:cNvPr id="3" name="Rectangle 2"/>
          <p:cNvSpPr/>
          <p:nvPr/>
        </p:nvSpPr>
        <p:spPr>
          <a:xfrm>
            <a:off x="1364910" y="1880762"/>
            <a:ext cx="9937104" cy="369332"/>
          </a:xfrm>
          <a:prstGeom prst="rect">
            <a:avLst/>
          </a:prstGeom>
        </p:spPr>
        <p:txBody>
          <a:bodyPr wrap="square">
            <a:spAutoFit/>
          </a:bodyPr>
          <a:lstStyle/>
          <a:p>
            <a:r>
              <a:rPr lang="en-GB" b="1" dirty="0">
                <a:solidFill>
                  <a:srgbClr val="ED8B00"/>
                </a:solidFill>
                <a:latin typeface="Arial" panose="020B0604020202020204" pitchFamily="34" charset="0"/>
                <a:cs typeface="Arial" panose="020B0604020202020204" pitchFamily="34" charset="0"/>
              </a:rPr>
              <a:t>Sub header</a:t>
            </a:r>
          </a:p>
        </p:txBody>
      </p:sp>
      <p:pic>
        <p:nvPicPr>
          <p:cNvPr id="6" name="Picture 5" descr="A picture containing graphical user interface&#10;&#10;Description automatically generated">
            <a:extLst>
              <a:ext uri="{FF2B5EF4-FFF2-40B4-BE49-F238E27FC236}">
                <a16:creationId xmlns:a16="http://schemas.microsoft.com/office/drawing/2014/main" id="{37EAE850-2C49-4703-A04F-FF2B0DB0CD7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0550" y="201638"/>
            <a:ext cx="1492209" cy="537991"/>
          </a:xfrm>
          <a:prstGeom prst="rect">
            <a:avLst/>
          </a:prstGeom>
        </p:spPr>
      </p:pic>
      <p:sp>
        <p:nvSpPr>
          <p:cNvPr id="9" name="Rectangle 8">
            <a:extLst>
              <a:ext uri="{FF2B5EF4-FFF2-40B4-BE49-F238E27FC236}">
                <a16:creationId xmlns:a16="http://schemas.microsoft.com/office/drawing/2014/main" id="{D9C84BEE-4B86-4F3B-B997-9486B34B4E97}"/>
              </a:ext>
            </a:extLst>
          </p:cNvPr>
          <p:cNvSpPr/>
          <p:nvPr/>
        </p:nvSpPr>
        <p:spPr>
          <a:xfrm>
            <a:off x="1363317" y="2462904"/>
            <a:ext cx="9937104" cy="1077218"/>
          </a:xfrm>
          <a:prstGeom prst="rect">
            <a:avLst/>
          </a:prstGeom>
        </p:spPr>
        <p:txBody>
          <a:bodyPr wrap="square">
            <a:spAutoFit/>
          </a:bodyPr>
          <a:lstStyle/>
          <a:p>
            <a:pPr marL="0" lvl="2" indent="-96837" defTabSz="957263">
              <a:spcBef>
                <a:spcPct val="20000"/>
              </a:spcBef>
              <a:buClr>
                <a:srgbClr val="CCCCFF"/>
              </a:buClr>
              <a:buSzPct val="80000"/>
              <a:defRPr/>
            </a:pPr>
            <a:r>
              <a:rPr lang="en-GB" sz="1600" dirty="0">
                <a:latin typeface="Arial" panose="020B0604020202020204" pitchFamily="34" charset="0"/>
                <a:cs typeface="Arial" panose="020B0604020202020204" pitchFamily="34" charset="0"/>
              </a:rPr>
              <a:t>Lorem ipsum, Lorem ipsum, Lorem ipsum, Lorem ipsum, Lorem ipsum, Lorem ipsum, Lorem ipsum, Lorem ipsum, Lorem ipsum, Lorem ipsum, Lorem ipsum, Lorem ipsum, Lorem ipsum, Lorem ipsum, Lorem ipsum, Lorem ipsum, Lorem ipsum, Lorem ipsum, Lorem ipsum, Lorem ipsum, Lorem ipsum, Lorem ipsum, Lorem ipsum, Lorem ipsum.</a:t>
            </a:r>
            <a:endParaRPr lang="en-GB" sz="1600" b="1" dirty="0">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6C94AAA5-B9C4-4A6C-96A3-A2040E626999}"/>
              </a:ext>
            </a:extLst>
          </p:cNvPr>
          <p:cNvSpPr/>
          <p:nvPr/>
        </p:nvSpPr>
        <p:spPr>
          <a:xfrm>
            <a:off x="1363317" y="3983012"/>
            <a:ext cx="9937104" cy="1815882"/>
          </a:xfrm>
          <a:prstGeom prst="rect">
            <a:avLst/>
          </a:prstGeom>
        </p:spPr>
        <p:txBody>
          <a:bodyPr wrap="square">
            <a:spAutoFit/>
          </a:bodyPr>
          <a:lstStyle/>
          <a:p>
            <a:pPr marL="188913" lvl="2" indent="-285750" defTabSz="957263">
              <a:spcBef>
                <a:spcPct val="20000"/>
              </a:spcBef>
              <a:buClr>
                <a:srgbClr val="ED8B00"/>
              </a:buClr>
              <a:buSzPct val="90000"/>
              <a:buFont typeface="Wingdings" panose="05000000000000000000" pitchFamily="2" charset="2"/>
              <a:buChar char=""/>
              <a:defRPr/>
            </a:pPr>
            <a:r>
              <a:rPr lang="en-GB" sz="1600" dirty="0">
                <a:latin typeface="Arial" panose="020B0604020202020204" pitchFamily="34" charset="0"/>
                <a:cs typeface="Arial" panose="020B0604020202020204" pitchFamily="34" charset="0"/>
              </a:rPr>
              <a:t>Lorem ipsum</a:t>
            </a:r>
          </a:p>
          <a:p>
            <a:pPr marL="188913" lvl="2" indent="-285750" defTabSz="957263">
              <a:spcBef>
                <a:spcPct val="20000"/>
              </a:spcBef>
              <a:buClr>
                <a:srgbClr val="ED8B00"/>
              </a:buClr>
              <a:buSzPct val="90000"/>
              <a:buFont typeface="Wingdings" panose="05000000000000000000" pitchFamily="2" charset="2"/>
              <a:buChar char=""/>
              <a:defRPr/>
            </a:pPr>
            <a:r>
              <a:rPr lang="en-GB" sz="1600" dirty="0">
                <a:latin typeface="Arial" panose="020B0604020202020204" pitchFamily="34" charset="0"/>
                <a:cs typeface="Arial" panose="020B0604020202020204" pitchFamily="34" charset="0"/>
              </a:rPr>
              <a:t>Lorem ipsum</a:t>
            </a:r>
            <a:endParaRPr lang="en-GB" sz="1600" b="1" dirty="0">
              <a:latin typeface="Arial" panose="020B0604020202020204" pitchFamily="34" charset="0"/>
              <a:cs typeface="Arial" panose="020B0604020202020204" pitchFamily="34" charset="0"/>
            </a:endParaRPr>
          </a:p>
          <a:p>
            <a:pPr marL="188913" lvl="2" indent="-285750" defTabSz="957263">
              <a:spcBef>
                <a:spcPct val="20000"/>
              </a:spcBef>
              <a:buClr>
                <a:srgbClr val="ED8B00"/>
              </a:buClr>
              <a:buSzPct val="90000"/>
              <a:buFont typeface="Wingdings" panose="05000000000000000000" pitchFamily="2" charset="2"/>
              <a:buChar char=""/>
              <a:defRPr/>
            </a:pPr>
            <a:r>
              <a:rPr lang="en-GB" sz="1600" dirty="0">
                <a:latin typeface="Arial" panose="020B0604020202020204" pitchFamily="34" charset="0"/>
                <a:cs typeface="Arial" panose="020B0604020202020204" pitchFamily="34" charset="0"/>
              </a:rPr>
              <a:t>Lorem ipsum</a:t>
            </a:r>
            <a:endParaRPr lang="en-GB" sz="1600" b="1" dirty="0">
              <a:latin typeface="Arial" panose="020B0604020202020204" pitchFamily="34" charset="0"/>
              <a:cs typeface="Arial" panose="020B0604020202020204" pitchFamily="34" charset="0"/>
            </a:endParaRPr>
          </a:p>
          <a:p>
            <a:pPr marL="188913" lvl="2" indent="-285750" defTabSz="957263">
              <a:spcBef>
                <a:spcPct val="20000"/>
              </a:spcBef>
              <a:buClr>
                <a:srgbClr val="ED8B00"/>
              </a:buClr>
              <a:buSzPct val="90000"/>
              <a:buFont typeface="Wingdings" panose="05000000000000000000" pitchFamily="2" charset="2"/>
              <a:buChar char=""/>
              <a:defRPr/>
            </a:pPr>
            <a:r>
              <a:rPr lang="en-GB" sz="1600" dirty="0">
                <a:latin typeface="Arial" panose="020B0604020202020204" pitchFamily="34" charset="0"/>
                <a:cs typeface="Arial" panose="020B0604020202020204" pitchFamily="34" charset="0"/>
              </a:rPr>
              <a:t>Lorem ipsum</a:t>
            </a:r>
            <a:endParaRPr lang="en-GB" sz="1600" b="1" dirty="0">
              <a:latin typeface="Arial" panose="020B0604020202020204" pitchFamily="34" charset="0"/>
              <a:cs typeface="Arial" panose="020B0604020202020204" pitchFamily="34" charset="0"/>
            </a:endParaRPr>
          </a:p>
          <a:p>
            <a:pPr marL="188913" lvl="2" indent="-285750" defTabSz="957263">
              <a:spcBef>
                <a:spcPct val="20000"/>
              </a:spcBef>
              <a:buClr>
                <a:srgbClr val="ED8B00"/>
              </a:buClr>
              <a:buSzPct val="90000"/>
              <a:buFont typeface="Wingdings" panose="05000000000000000000" pitchFamily="2" charset="2"/>
              <a:buChar char=""/>
              <a:defRPr/>
            </a:pPr>
            <a:r>
              <a:rPr lang="en-GB" sz="1600" dirty="0">
                <a:latin typeface="Arial" panose="020B0604020202020204" pitchFamily="34" charset="0"/>
                <a:cs typeface="Arial" panose="020B0604020202020204" pitchFamily="34" charset="0"/>
              </a:rPr>
              <a:t>Lorem ipsum</a:t>
            </a:r>
            <a:endParaRPr lang="en-GB" sz="1600" b="1" dirty="0">
              <a:latin typeface="Arial" panose="020B0604020202020204" pitchFamily="34" charset="0"/>
              <a:cs typeface="Arial" panose="020B0604020202020204" pitchFamily="34" charset="0"/>
            </a:endParaRPr>
          </a:p>
          <a:p>
            <a:pPr marL="188913" lvl="2" indent="-285750" defTabSz="957263">
              <a:spcBef>
                <a:spcPct val="20000"/>
              </a:spcBef>
              <a:buClr>
                <a:srgbClr val="ED8B00"/>
              </a:buClr>
              <a:buSzPct val="90000"/>
              <a:buFont typeface="Wingdings" panose="05000000000000000000" pitchFamily="2" charset="2"/>
              <a:buChar char=""/>
              <a:defRPr/>
            </a:pPr>
            <a:r>
              <a:rPr lang="en-GB" sz="1600" dirty="0">
                <a:latin typeface="Arial" panose="020B0604020202020204" pitchFamily="34" charset="0"/>
                <a:cs typeface="Arial" panose="020B0604020202020204" pitchFamily="34" charset="0"/>
              </a:rPr>
              <a:t>Lorem ipsum</a:t>
            </a:r>
            <a:endParaRPr lang="en-GB" sz="1600" b="1"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3F064C44-A70F-840D-7DCC-EF3CE6232759}"/>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9649780" y="20316"/>
            <a:ext cx="2517229" cy="1186184"/>
          </a:xfrm>
          <a:prstGeom prst="rect">
            <a:avLst/>
          </a:prstGeom>
        </p:spPr>
      </p:pic>
    </p:spTree>
    <p:extLst>
      <p:ext uri="{BB962C8B-B14F-4D97-AF65-F5344CB8AC3E}">
        <p14:creationId xmlns:p14="http://schemas.microsoft.com/office/powerpoint/2010/main" val="35492529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345654" y="1008698"/>
            <a:ext cx="6405736" cy="745425"/>
          </a:xfrm>
        </p:spPr>
        <p:txBody>
          <a:bodyPr>
            <a:normAutofit/>
          </a:bodyPr>
          <a:lstStyle/>
          <a:p>
            <a:r>
              <a:rPr lang="en-GB" sz="3400" b="1" dirty="0">
                <a:solidFill>
                  <a:srgbClr val="AE2573"/>
                </a:solidFill>
                <a:latin typeface="Arial" panose="020B0604020202020204" pitchFamily="34" charset="0"/>
                <a:cs typeface="Arial" panose="020B0604020202020204" pitchFamily="34" charset="0"/>
              </a:rPr>
              <a:t>Header</a:t>
            </a:r>
            <a:endParaRPr lang="en-GB" sz="3400" dirty="0">
              <a:solidFill>
                <a:srgbClr val="AE2573"/>
              </a:solidFill>
              <a:latin typeface="Arial" panose="020B0604020202020204" pitchFamily="34" charset="0"/>
              <a:cs typeface="Arial" panose="020B0604020202020204" pitchFamily="34" charset="0"/>
            </a:endParaRPr>
          </a:p>
        </p:txBody>
      </p:sp>
      <p:sp>
        <p:nvSpPr>
          <p:cNvPr id="3" name="Rectangle 2"/>
          <p:cNvSpPr/>
          <p:nvPr/>
        </p:nvSpPr>
        <p:spPr>
          <a:xfrm>
            <a:off x="1364910" y="1880762"/>
            <a:ext cx="9937104" cy="369332"/>
          </a:xfrm>
          <a:prstGeom prst="rect">
            <a:avLst/>
          </a:prstGeom>
        </p:spPr>
        <p:txBody>
          <a:bodyPr wrap="square">
            <a:spAutoFit/>
          </a:bodyPr>
          <a:lstStyle/>
          <a:p>
            <a:r>
              <a:rPr lang="en-GB" b="1" dirty="0">
                <a:solidFill>
                  <a:srgbClr val="ED8B00"/>
                </a:solidFill>
                <a:latin typeface="Arial" panose="020B0604020202020204" pitchFamily="34" charset="0"/>
                <a:cs typeface="Arial" panose="020B0604020202020204" pitchFamily="34" charset="0"/>
              </a:rPr>
              <a:t>Sub header</a:t>
            </a:r>
          </a:p>
        </p:txBody>
      </p:sp>
      <p:pic>
        <p:nvPicPr>
          <p:cNvPr id="6" name="Picture 5" descr="A picture containing graphical user interface&#10;&#10;Description automatically generated">
            <a:extLst>
              <a:ext uri="{FF2B5EF4-FFF2-40B4-BE49-F238E27FC236}">
                <a16:creationId xmlns:a16="http://schemas.microsoft.com/office/drawing/2014/main" id="{37EAE850-2C49-4703-A04F-FF2B0DB0CD7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0550" y="201638"/>
            <a:ext cx="1492209" cy="537991"/>
          </a:xfrm>
          <a:prstGeom prst="rect">
            <a:avLst/>
          </a:prstGeom>
        </p:spPr>
      </p:pic>
      <p:pic>
        <p:nvPicPr>
          <p:cNvPr id="8" name="Picture 7" descr="Diagram, shape&#10;&#10;Description automatically generated">
            <a:extLst>
              <a:ext uri="{FF2B5EF4-FFF2-40B4-BE49-F238E27FC236}">
                <a16:creationId xmlns:a16="http://schemas.microsoft.com/office/drawing/2014/main" id="{A5807CE6-BCF2-452E-A908-143EA29FB9D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76134" y="2559050"/>
            <a:ext cx="3803054" cy="3803054"/>
          </a:xfrm>
          <a:prstGeom prst="rect">
            <a:avLst/>
          </a:prstGeom>
        </p:spPr>
      </p:pic>
      <p:grpSp>
        <p:nvGrpSpPr>
          <p:cNvPr id="14" name="Group 13">
            <a:extLst>
              <a:ext uri="{FF2B5EF4-FFF2-40B4-BE49-F238E27FC236}">
                <a16:creationId xmlns:a16="http://schemas.microsoft.com/office/drawing/2014/main" id="{E9D98C39-F71F-446E-BFFF-876DB1682C94}"/>
              </a:ext>
            </a:extLst>
          </p:cNvPr>
          <p:cNvGrpSpPr/>
          <p:nvPr/>
        </p:nvGrpSpPr>
        <p:grpSpPr>
          <a:xfrm>
            <a:off x="1363317" y="2462904"/>
            <a:ext cx="5740001" cy="3981879"/>
            <a:chOff x="1363317" y="2462904"/>
            <a:chExt cx="9937104" cy="3981879"/>
          </a:xfrm>
        </p:grpSpPr>
        <p:sp>
          <p:nvSpPr>
            <p:cNvPr id="15" name="Rectangle 14">
              <a:extLst>
                <a:ext uri="{FF2B5EF4-FFF2-40B4-BE49-F238E27FC236}">
                  <a16:creationId xmlns:a16="http://schemas.microsoft.com/office/drawing/2014/main" id="{1CB66EFB-4893-498C-9CD4-C369E1D2B22C}"/>
                </a:ext>
              </a:extLst>
            </p:cNvPr>
            <p:cNvSpPr/>
            <p:nvPr/>
          </p:nvSpPr>
          <p:spPr>
            <a:xfrm>
              <a:off x="1363317" y="2462904"/>
              <a:ext cx="9937104" cy="830997"/>
            </a:xfrm>
            <a:prstGeom prst="rect">
              <a:avLst/>
            </a:prstGeom>
          </p:spPr>
          <p:txBody>
            <a:bodyPr wrap="square">
              <a:spAutoFit/>
            </a:bodyPr>
            <a:lstStyle/>
            <a:p>
              <a:pPr marL="0" lvl="2" indent="-96837" defTabSz="957263">
                <a:spcBef>
                  <a:spcPct val="20000"/>
                </a:spcBef>
                <a:buClr>
                  <a:srgbClr val="CCCCFF"/>
                </a:buClr>
                <a:buSzPct val="80000"/>
                <a:defRPr/>
              </a:pPr>
              <a:r>
                <a:rPr lang="en-GB" sz="1600" dirty="0">
                  <a:latin typeface="Arial" panose="020B0604020202020204" pitchFamily="34" charset="0"/>
                  <a:cs typeface="Arial" panose="020B0604020202020204" pitchFamily="34" charset="0"/>
                </a:rPr>
                <a:t>Lorem ipsum, Lorem ipsum, Lorem ipsum, Lorem ipsum, Lorem ipsum, Lorem ipsum, Lorem ipsum, Lorem ipsum, Lorem ipsum.</a:t>
              </a:r>
              <a:endParaRPr lang="en-GB" sz="1600" b="1" dirty="0">
                <a:latin typeface="Arial" panose="020B0604020202020204" pitchFamily="34" charset="0"/>
                <a:cs typeface="Arial" panose="020B0604020202020204" pitchFamily="34" charset="0"/>
              </a:endParaRPr>
            </a:p>
          </p:txBody>
        </p:sp>
        <p:sp>
          <p:nvSpPr>
            <p:cNvPr id="16" name="Rectangle 15">
              <a:extLst>
                <a:ext uri="{FF2B5EF4-FFF2-40B4-BE49-F238E27FC236}">
                  <a16:creationId xmlns:a16="http://schemas.microsoft.com/office/drawing/2014/main" id="{7E3BA861-C7C8-4C22-832B-702930DBCA5E}"/>
                </a:ext>
              </a:extLst>
            </p:cNvPr>
            <p:cNvSpPr/>
            <p:nvPr/>
          </p:nvSpPr>
          <p:spPr>
            <a:xfrm>
              <a:off x="1363317" y="3742505"/>
              <a:ext cx="9189141" cy="2702278"/>
            </a:xfrm>
            <a:prstGeom prst="rect">
              <a:avLst/>
            </a:prstGeom>
          </p:spPr>
          <p:txBody>
            <a:bodyPr wrap="square">
              <a:spAutoFit/>
            </a:bodyPr>
            <a:lstStyle/>
            <a:p>
              <a:pPr marL="188913" lvl="2" indent="-285750" defTabSz="957263">
                <a:spcBef>
                  <a:spcPct val="20000"/>
                </a:spcBef>
                <a:buClr>
                  <a:srgbClr val="ED8B00"/>
                </a:buClr>
                <a:buSzPct val="90000"/>
                <a:buFont typeface="Wingdings" panose="05000000000000000000" pitchFamily="2" charset="2"/>
                <a:buChar char=""/>
                <a:defRPr/>
              </a:pPr>
              <a:r>
                <a:rPr lang="en-GB" sz="1600" dirty="0">
                  <a:latin typeface="Arial" panose="020B0604020202020204" pitchFamily="34" charset="0"/>
                  <a:cs typeface="Arial" panose="020B0604020202020204" pitchFamily="34" charset="0"/>
                </a:rPr>
                <a:t>Lorem ipsum</a:t>
              </a:r>
            </a:p>
            <a:p>
              <a:pPr marL="188913" lvl="2" indent="-285750" defTabSz="957263">
                <a:spcBef>
                  <a:spcPct val="20000"/>
                </a:spcBef>
                <a:buClr>
                  <a:srgbClr val="ED8B00"/>
                </a:buClr>
                <a:buSzPct val="90000"/>
                <a:buFont typeface="Wingdings" panose="05000000000000000000" pitchFamily="2" charset="2"/>
                <a:buChar char=""/>
                <a:defRPr/>
              </a:pPr>
              <a:r>
                <a:rPr lang="en-GB" sz="1600" dirty="0">
                  <a:latin typeface="Arial" panose="020B0604020202020204" pitchFamily="34" charset="0"/>
                  <a:cs typeface="Arial" panose="020B0604020202020204" pitchFamily="34" charset="0"/>
                </a:rPr>
                <a:t>Lorem ipsum</a:t>
              </a:r>
              <a:endParaRPr lang="en-GB" sz="1600" b="1" dirty="0">
                <a:latin typeface="Arial" panose="020B0604020202020204" pitchFamily="34" charset="0"/>
                <a:cs typeface="Arial" panose="020B0604020202020204" pitchFamily="34" charset="0"/>
              </a:endParaRPr>
            </a:p>
            <a:p>
              <a:pPr marL="188913" lvl="2" indent="-285750" defTabSz="957263">
                <a:spcBef>
                  <a:spcPct val="20000"/>
                </a:spcBef>
                <a:buClr>
                  <a:srgbClr val="ED8B00"/>
                </a:buClr>
                <a:buSzPct val="90000"/>
                <a:buFont typeface="Wingdings" panose="05000000000000000000" pitchFamily="2" charset="2"/>
                <a:buChar char=""/>
                <a:defRPr/>
              </a:pPr>
              <a:r>
                <a:rPr lang="en-GB" sz="1600" dirty="0">
                  <a:latin typeface="Arial" panose="020B0604020202020204" pitchFamily="34" charset="0"/>
                  <a:cs typeface="Arial" panose="020B0604020202020204" pitchFamily="34" charset="0"/>
                </a:rPr>
                <a:t>Lorem ipsum</a:t>
              </a:r>
              <a:endParaRPr lang="en-GB" sz="1600" b="1" dirty="0">
                <a:latin typeface="Arial" panose="020B0604020202020204" pitchFamily="34" charset="0"/>
                <a:cs typeface="Arial" panose="020B0604020202020204" pitchFamily="34" charset="0"/>
              </a:endParaRPr>
            </a:p>
            <a:p>
              <a:pPr marL="188913" lvl="2" indent="-285750" defTabSz="957263">
                <a:spcBef>
                  <a:spcPct val="20000"/>
                </a:spcBef>
                <a:buClr>
                  <a:srgbClr val="ED8B00"/>
                </a:buClr>
                <a:buSzPct val="90000"/>
                <a:buFont typeface="Wingdings" panose="05000000000000000000" pitchFamily="2" charset="2"/>
                <a:buChar char=""/>
                <a:defRPr/>
              </a:pPr>
              <a:r>
                <a:rPr lang="en-GB" sz="1600" dirty="0">
                  <a:latin typeface="Arial" panose="020B0604020202020204" pitchFamily="34" charset="0"/>
                  <a:cs typeface="Arial" panose="020B0604020202020204" pitchFamily="34" charset="0"/>
                </a:rPr>
                <a:t>Lorem ipsum</a:t>
              </a:r>
              <a:endParaRPr lang="en-GB" sz="1600" b="1" dirty="0">
                <a:latin typeface="Arial" panose="020B0604020202020204" pitchFamily="34" charset="0"/>
                <a:cs typeface="Arial" panose="020B0604020202020204" pitchFamily="34" charset="0"/>
              </a:endParaRPr>
            </a:p>
            <a:p>
              <a:pPr marL="188913" lvl="2" indent="-285750" defTabSz="957263">
                <a:spcBef>
                  <a:spcPct val="20000"/>
                </a:spcBef>
                <a:buClr>
                  <a:srgbClr val="ED8B00"/>
                </a:buClr>
                <a:buSzPct val="90000"/>
                <a:buFont typeface="Wingdings" panose="05000000000000000000" pitchFamily="2" charset="2"/>
                <a:buChar char=""/>
                <a:defRPr/>
              </a:pPr>
              <a:r>
                <a:rPr lang="en-GB" sz="1600" dirty="0">
                  <a:latin typeface="Arial" panose="020B0604020202020204" pitchFamily="34" charset="0"/>
                  <a:cs typeface="Arial" panose="020B0604020202020204" pitchFamily="34" charset="0"/>
                </a:rPr>
                <a:t>Lorem ipsum</a:t>
              </a:r>
              <a:endParaRPr lang="en-GB" sz="1600" b="1" dirty="0">
                <a:latin typeface="Arial" panose="020B0604020202020204" pitchFamily="34" charset="0"/>
                <a:cs typeface="Arial" panose="020B0604020202020204" pitchFamily="34" charset="0"/>
              </a:endParaRPr>
            </a:p>
            <a:p>
              <a:pPr marL="188913" lvl="2" indent="-285750" defTabSz="957263">
                <a:spcBef>
                  <a:spcPct val="20000"/>
                </a:spcBef>
                <a:buClr>
                  <a:srgbClr val="ED8B00"/>
                </a:buClr>
                <a:buSzPct val="90000"/>
                <a:buFont typeface="Wingdings" panose="05000000000000000000" pitchFamily="2" charset="2"/>
                <a:buChar char=""/>
                <a:defRPr/>
              </a:pPr>
              <a:r>
                <a:rPr lang="en-GB" sz="1600" dirty="0">
                  <a:latin typeface="Arial" panose="020B0604020202020204" pitchFamily="34" charset="0"/>
                  <a:cs typeface="Arial" panose="020B0604020202020204" pitchFamily="34" charset="0"/>
                </a:rPr>
                <a:t>Lorem ipsum</a:t>
              </a:r>
            </a:p>
            <a:p>
              <a:pPr marL="188913" lvl="2" indent="-285750" defTabSz="957263">
                <a:spcBef>
                  <a:spcPct val="20000"/>
                </a:spcBef>
                <a:buClr>
                  <a:srgbClr val="ED8B00"/>
                </a:buClr>
                <a:buSzPct val="90000"/>
                <a:buFont typeface="Wingdings" panose="05000000000000000000" pitchFamily="2" charset="2"/>
                <a:buChar char=""/>
                <a:defRPr/>
              </a:pPr>
              <a:r>
                <a:rPr lang="en-GB" sz="1600" dirty="0">
                  <a:latin typeface="Arial" panose="020B0604020202020204" pitchFamily="34" charset="0"/>
                  <a:cs typeface="Arial" panose="020B0604020202020204" pitchFamily="34" charset="0"/>
                </a:rPr>
                <a:t>Lorem ipsum</a:t>
              </a:r>
              <a:endParaRPr lang="en-GB" sz="1600" b="1" dirty="0">
                <a:latin typeface="Arial" panose="020B0604020202020204" pitchFamily="34" charset="0"/>
                <a:cs typeface="Arial" panose="020B0604020202020204" pitchFamily="34" charset="0"/>
              </a:endParaRPr>
            </a:p>
            <a:p>
              <a:pPr marL="188913" lvl="2" indent="-285750" defTabSz="957263">
                <a:spcBef>
                  <a:spcPct val="20000"/>
                </a:spcBef>
                <a:buClr>
                  <a:srgbClr val="ED8B00"/>
                </a:buClr>
                <a:buSzPct val="90000"/>
                <a:buFont typeface="Wingdings" panose="05000000000000000000" pitchFamily="2" charset="2"/>
                <a:buChar char=""/>
                <a:defRPr/>
              </a:pPr>
              <a:r>
                <a:rPr lang="en-GB" sz="1600" dirty="0">
                  <a:latin typeface="Arial" panose="020B0604020202020204" pitchFamily="34" charset="0"/>
                  <a:cs typeface="Arial" panose="020B0604020202020204" pitchFamily="34" charset="0"/>
                </a:rPr>
                <a:t>Lorem ipsum</a:t>
              </a:r>
              <a:endParaRPr lang="en-GB" sz="1600" b="1" dirty="0">
                <a:latin typeface="Arial" panose="020B0604020202020204" pitchFamily="34" charset="0"/>
                <a:cs typeface="Arial" panose="020B0604020202020204" pitchFamily="34" charset="0"/>
              </a:endParaRPr>
            </a:p>
            <a:p>
              <a:pPr marL="188913" lvl="2" indent="-285750" defTabSz="957263">
                <a:spcBef>
                  <a:spcPct val="20000"/>
                </a:spcBef>
                <a:buClr>
                  <a:srgbClr val="ED8B00"/>
                </a:buClr>
                <a:buSzPct val="90000"/>
                <a:buFont typeface="Wingdings" panose="05000000000000000000" pitchFamily="2" charset="2"/>
                <a:buChar char=""/>
                <a:defRPr/>
              </a:pPr>
              <a:r>
                <a:rPr lang="en-GB" sz="1600" dirty="0">
                  <a:latin typeface="Arial" panose="020B0604020202020204" pitchFamily="34" charset="0"/>
                  <a:cs typeface="Arial" panose="020B0604020202020204" pitchFamily="34" charset="0"/>
                </a:rPr>
                <a:t>Lorem ipsum</a:t>
              </a:r>
              <a:endParaRPr lang="en-GB" sz="1600" b="1" dirty="0">
                <a:latin typeface="Arial" panose="020B0604020202020204" pitchFamily="34" charset="0"/>
                <a:cs typeface="Arial" panose="020B0604020202020204" pitchFamily="34" charset="0"/>
              </a:endParaRPr>
            </a:p>
          </p:txBody>
        </p:sp>
      </p:grpSp>
      <p:pic>
        <p:nvPicPr>
          <p:cNvPr id="4" name="Picture 3">
            <a:extLst>
              <a:ext uri="{FF2B5EF4-FFF2-40B4-BE49-F238E27FC236}">
                <a16:creationId xmlns:a16="http://schemas.microsoft.com/office/drawing/2014/main" id="{91594874-1BF6-BEBB-2E17-76CC79A0DB35}"/>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9649780" y="20316"/>
            <a:ext cx="2517229" cy="1186184"/>
          </a:xfrm>
          <a:prstGeom prst="rect">
            <a:avLst/>
          </a:prstGeom>
        </p:spPr>
      </p:pic>
    </p:spTree>
    <p:extLst>
      <p:ext uri="{BB962C8B-B14F-4D97-AF65-F5344CB8AC3E}">
        <p14:creationId xmlns:p14="http://schemas.microsoft.com/office/powerpoint/2010/main" val="14894595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345654" y="1008698"/>
            <a:ext cx="6405736" cy="745425"/>
          </a:xfrm>
        </p:spPr>
        <p:txBody>
          <a:bodyPr>
            <a:normAutofit/>
          </a:bodyPr>
          <a:lstStyle/>
          <a:p>
            <a:r>
              <a:rPr lang="en-GB" sz="3400" b="1" dirty="0">
                <a:solidFill>
                  <a:srgbClr val="AE2573"/>
                </a:solidFill>
                <a:latin typeface="Arial" panose="020B0604020202020204" pitchFamily="34" charset="0"/>
                <a:cs typeface="Arial" panose="020B0604020202020204" pitchFamily="34" charset="0"/>
              </a:rPr>
              <a:t>Header</a:t>
            </a:r>
            <a:endParaRPr lang="en-GB" sz="3400" dirty="0">
              <a:solidFill>
                <a:srgbClr val="AE2573"/>
              </a:solidFill>
              <a:latin typeface="Arial" panose="020B0604020202020204" pitchFamily="34" charset="0"/>
              <a:cs typeface="Arial" panose="020B0604020202020204" pitchFamily="34" charset="0"/>
            </a:endParaRPr>
          </a:p>
        </p:txBody>
      </p:sp>
      <p:sp>
        <p:nvSpPr>
          <p:cNvPr id="3" name="Rectangle 2"/>
          <p:cNvSpPr/>
          <p:nvPr/>
        </p:nvSpPr>
        <p:spPr>
          <a:xfrm>
            <a:off x="1364910" y="1880762"/>
            <a:ext cx="9937104" cy="369332"/>
          </a:xfrm>
          <a:prstGeom prst="rect">
            <a:avLst/>
          </a:prstGeom>
        </p:spPr>
        <p:txBody>
          <a:bodyPr wrap="square">
            <a:spAutoFit/>
          </a:bodyPr>
          <a:lstStyle/>
          <a:p>
            <a:r>
              <a:rPr lang="en-GB" b="1" dirty="0">
                <a:solidFill>
                  <a:srgbClr val="ED8B00"/>
                </a:solidFill>
                <a:latin typeface="Arial" panose="020B0604020202020204" pitchFamily="34" charset="0"/>
                <a:cs typeface="Arial" panose="020B0604020202020204" pitchFamily="34" charset="0"/>
              </a:rPr>
              <a:t>Sub header</a:t>
            </a:r>
          </a:p>
        </p:txBody>
      </p:sp>
      <p:pic>
        <p:nvPicPr>
          <p:cNvPr id="6" name="Picture 5" descr="A picture containing graphical user interface&#10;&#10;Description automatically generated">
            <a:extLst>
              <a:ext uri="{FF2B5EF4-FFF2-40B4-BE49-F238E27FC236}">
                <a16:creationId xmlns:a16="http://schemas.microsoft.com/office/drawing/2014/main" id="{37EAE850-2C49-4703-A04F-FF2B0DB0CD7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0550" y="201638"/>
            <a:ext cx="1492209" cy="537991"/>
          </a:xfrm>
          <a:prstGeom prst="rect">
            <a:avLst/>
          </a:prstGeom>
        </p:spPr>
      </p:pic>
      <p:pic>
        <p:nvPicPr>
          <p:cNvPr id="8" name="Picture 7" descr="Diagram, shape&#10;&#10;Description automatically generated">
            <a:extLst>
              <a:ext uri="{FF2B5EF4-FFF2-40B4-BE49-F238E27FC236}">
                <a16:creationId xmlns:a16="http://schemas.microsoft.com/office/drawing/2014/main" id="{A5807CE6-BCF2-452E-A908-143EA29FB9D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70025" y="2567186"/>
            <a:ext cx="3803054" cy="3803054"/>
          </a:xfrm>
          <a:prstGeom prst="rect">
            <a:avLst/>
          </a:prstGeom>
        </p:spPr>
      </p:pic>
      <p:grpSp>
        <p:nvGrpSpPr>
          <p:cNvPr id="14" name="Group 13">
            <a:extLst>
              <a:ext uri="{FF2B5EF4-FFF2-40B4-BE49-F238E27FC236}">
                <a16:creationId xmlns:a16="http://schemas.microsoft.com/office/drawing/2014/main" id="{E9D98C39-F71F-446E-BFFF-876DB1682C94}"/>
              </a:ext>
            </a:extLst>
          </p:cNvPr>
          <p:cNvGrpSpPr/>
          <p:nvPr/>
        </p:nvGrpSpPr>
        <p:grpSpPr>
          <a:xfrm>
            <a:off x="5716523" y="2473506"/>
            <a:ext cx="5680519" cy="3992656"/>
            <a:chOff x="8899598" y="2473506"/>
            <a:chExt cx="9834129" cy="3992656"/>
          </a:xfrm>
        </p:grpSpPr>
        <p:sp>
          <p:nvSpPr>
            <p:cNvPr id="15" name="Rectangle 14">
              <a:extLst>
                <a:ext uri="{FF2B5EF4-FFF2-40B4-BE49-F238E27FC236}">
                  <a16:creationId xmlns:a16="http://schemas.microsoft.com/office/drawing/2014/main" id="{1CB66EFB-4893-498C-9CD4-C369E1D2B22C}"/>
                </a:ext>
              </a:extLst>
            </p:cNvPr>
            <p:cNvSpPr/>
            <p:nvPr/>
          </p:nvSpPr>
          <p:spPr>
            <a:xfrm>
              <a:off x="8899598" y="2473506"/>
              <a:ext cx="9834129" cy="830997"/>
            </a:xfrm>
            <a:prstGeom prst="rect">
              <a:avLst/>
            </a:prstGeom>
          </p:spPr>
          <p:txBody>
            <a:bodyPr wrap="square">
              <a:spAutoFit/>
            </a:bodyPr>
            <a:lstStyle/>
            <a:p>
              <a:pPr marL="0" lvl="2" indent="-96837" defTabSz="957263">
                <a:spcBef>
                  <a:spcPct val="20000"/>
                </a:spcBef>
                <a:buClr>
                  <a:srgbClr val="CCCCFF"/>
                </a:buClr>
                <a:buSzPct val="80000"/>
                <a:defRPr/>
              </a:pPr>
              <a:r>
                <a:rPr lang="en-GB" sz="1600" dirty="0">
                  <a:latin typeface="Arial" panose="020B0604020202020204" pitchFamily="34" charset="0"/>
                  <a:cs typeface="Arial" panose="020B0604020202020204" pitchFamily="34" charset="0"/>
                </a:rPr>
                <a:t>Lorem ipsum, Lorem ipsum, Lorem ipsum, Lorem ipsum, Lorem ipsum, Lorem ipsum, Lorem ipsum, Lorem ipsum, Lorem ipsum.</a:t>
              </a:r>
              <a:endParaRPr lang="en-GB" sz="1600" b="1" dirty="0">
                <a:latin typeface="Arial" panose="020B0604020202020204" pitchFamily="34" charset="0"/>
                <a:cs typeface="Arial" panose="020B0604020202020204" pitchFamily="34" charset="0"/>
              </a:endParaRPr>
            </a:p>
          </p:txBody>
        </p:sp>
        <p:sp>
          <p:nvSpPr>
            <p:cNvPr id="16" name="Rectangle 15">
              <a:extLst>
                <a:ext uri="{FF2B5EF4-FFF2-40B4-BE49-F238E27FC236}">
                  <a16:creationId xmlns:a16="http://schemas.microsoft.com/office/drawing/2014/main" id="{7E3BA861-C7C8-4C22-832B-702930DBCA5E}"/>
                </a:ext>
              </a:extLst>
            </p:cNvPr>
            <p:cNvSpPr/>
            <p:nvPr/>
          </p:nvSpPr>
          <p:spPr>
            <a:xfrm>
              <a:off x="8899598" y="3763884"/>
              <a:ext cx="9189142" cy="2702278"/>
            </a:xfrm>
            <a:prstGeom prst="rect">
              <a:avLst/>
            </a:prstGeom>
          </p:spPr>
          <p:txBody>
            <a:bodyPr wrap="square">
              <a:spAutoFit/>
            </a:bodyPr>
            <a:lstStyle/>
            <a:p>
              <a:pPr marL="188913" lvl="2" indent="-285750" defTabSz="957263">
                <a:spcBef>
                  <a:spcPct val="20000"/>
                </a:spcBef>
                <a:buClr>
                  <a:srgbClr val="ED8B00"/>
                </a:buClr>
                <a:buSzPct val="90000"/>
                <a:buFont typeface="Wingdings" panose="05000000000000000000" pitchFamily="2" charset="2"/>
                <a:buChar char=""/>
                <a:defRPr/>
              </a:pPr>
              <a:r>
                <a:rPr lang="en-GB" sz="1600" dirty="0">
                  <a:latin typeface="Arial" panose="020B0604020202020204" pitchFamily="34" charset="0"/>
                  <a:cs typeface="Arial" panose="020B0604020202020204" pitchFamily="34" charset="0"/>
                </a:rPr>
                <a:t>Lorem ipsum</a:t>
              </a:r>
            </a:p>
            <a:p>
              <a:pPr marL="188913" lvl="2" indent="-285750" defTabSz="957263">
                <a:spcBef>
                  <a:spcPct val="20000"/>
                </a:spcBef>
                <a:buClr>
                  <a:srgbClr val="ED8B00"/>
                </a:buClr>
                <a:buSzPct val="90000"/>
                <a:buFont typeface="Wingdings" panose="05000000000000000000" pitchFamily="2" charset="2"/>
                <a:buChar char=""/>
                <a:defRPr/>
              </a:pPr>
              <a:r>
                <a:rPr lang="en-GB" sz="1600" dirty="0">
                  <a:latin typeface="Arial" panose="020B0604020202020204" pitchFamily="34" charset="0"/>
                  <a:cs typeface="Arial" panose="020B0604020202020204" pitchFamily="34" charset="0"/>
                </a:rPr>
                <a:t>Lorem ipsum</a:t>
              </a:r>
              <a:endParaRPr lang="en-GB" sz="1600" b="1" dirty="0">
                <a:latin typeface="Arial" panose="020B0604020202020204" pitchFamily="34" charset="0"/>
                <a:cs typeface="Arial" panose="020B0604020202020204" pitchFamily="34" charset="0"/>
              </a:endParaRPr>
            </a:p>
            <a:p>
              <a:pPr marL="188913" lvl="2" indent="-285750" defTabSz="957263">
                <a:spcBef>
                  <a:spcPct val="20000"/>
                </a:spcBef>
                <a:buClr>
                  <a:srgbClr val="ED8B00"/>
                </a:buClr>
                <a:buSzPct val="90000"/>
                <a:buFont typeface="Wingdings" panose="05000000000000000000" pitchFamily="2" charset="2"/>
                <a:buChar char=""/>
                <a:defRPr/>
              </a:pPr>
              <a:r>
                <a:rPr lang="en-GB" sz="1600" dirty="0">
                  <a:latin typeface="Arial" panose="020B0604020202020204" pitchFamily="34" charset="0"/>
                  <a:cs typeface="Arial" panose="020B0604020202020204" pitchFamily="34" charset="0"/>
                </a:rPr>
                <a:t>Lorem ipsum</a:t>
              </a:r>
              <a:endParaRPr lang="en-GB" sz="1600" b="1" dirty="0">
                <a:latin typeface="Arial" panose="020B0604020202020204" pitchFamily="34" charset="0"/>
                <a:cs typeface="Arial" panose="020B0604020202020204" pitchFamily="34" charset="0"/>
              </a:endParaRPr>
            </a:p>
            <a:p>
              <a:pPr marL="188913" lvl="2" indent="-285750" defTabSz="957263">
                <a:spcBef>
                  <a:spcPct val="20000"/>
                </a:spcBef>
                <a:buClr>
                  <a:srgbClr val="ED8B00"/>
                </a:buClr>
                <a:buSzPct val="90000"/>
                <a:buFont typeface="Wingdings" panose="05000000000000000000" pitchFamily="2" charset="2"/>
                <a:buChar char=""/>
                <a:defRPr/>
              </a:pPr>
              <a:r>
                <a:rPr lang="en-GB" sz="1600" dirty="0">
                  <a:latin typeface="Arial" panose="020B0604020202020204" pitchFamily="34" charset="0"/>
                  <a:cs typeface="Arial" panose="020B0604020202020204" pitchFamily="34" charset="0"/>
                </a:rPr>
                <a:t>Lorem ipsum</a:t>
              </a:r>
              <a:endParaRPr lang="en-GB" sz="1600" b="1" dirty="0">
                <a:latin typeface="Arial" panose="020B0604020202020204" pitchFamily="34" charset="0"/>
                <a:cs typeface="Arial" panose="020B0604020202020204" pitchFamily="34" charset="0"/>
              </a:endParaRPr>
            </a:p>
            <a:p>
              <a:pPr marL="188913" lvl="2" indent="-285750" defTabSz="957263">
                <a:spcBef>
                  <a:spcPct val="20000"/>
                </a:spcBef>
                <a:buClr>
                  <a:srgbClr val="ED8B00"/>
                </a:buClr>
                <a:buSzPct val="90000"/>
                <a:buFont typeface="Wingdings" panose="05000000000000000000" pitchFamily="2" charset="2"/>
                <a:buChar char=""/>
                <a:defRPr/>
              </a:pPr>
              <a:r>
                <a:rPr lang="en-GB" sz="1600" dirty="0">
                  <a:latin typeface="Arial" panose="020B0604020202020204" pitchFamily="34" charset="0"/>
                  <a:cs typeface="Arial" panose="020B0604020202020204" pitchFamily="34" charset="0"/>
                </a:rPr>
                <a:t>Lorem ipsum</a:t>
              </a:r>
              <a:endParaRPr lang="en-GB" sz="1600" b="1" dirty="0">
                <a:latin typeface="Arial" panose="020B0604020202020204" pitchFamily="34" charset="0"/>
                <a:cs typeface="Arial" panose="020B0604020202020204" pitchFamily="34" charset="0"/>
              </a:endParaRPr>
            </a:p>
            <a:p>
              <a:pPr marL="188913" lvl="2" indent="-285750" defTabSz="957263">
                <a:spcBef>
                  <a:spcPct val="20000"/>
                </a:spcBef>
                <a:buClr>
                  <a:srgbClr val="ED8B00"/>
                </a:buClr>
                <a:buSzPct val="90000"/>
                <a:buFont typeface="Wingdings" panose="05000000000000000000" pitchFamily="2" charset="2"/>
                <a:buChar char=""/>
                <a:defRPr/>
              </a:pPr>
              <a:r>
                <a:rPr lang="en-GB" sz="1600" dirty="0">
                  <a:latin typeface="Arial" panose="020B0604020202020204" pitchFamily="34" charset="0"/>
                  <a:cs typeface="Arial" panose="020B0604020202020204" pitchFamily="34" charset="0"/>
                </a:rPr>
                <a:t>Lorem ipsum</a:t>
              </a:r>
            </a:p>
            <a:p>
              <a:pPr marL="188913" lvl="2" indent="-285750" defTabSz="957263">
                <a:spcBef>
                  <a:spcPct val="20000"/>
                </a:spcBef>
                <a:buClr>
                  <a:srgbClr val="ED8B00"/>
                </a:buClr>
                <a:buSzPct val="90000"/>
                <a:buFont typeface="Wingdings" panose="05000000000000000000" pitchFamily="2" charset="2"/>
                <a:buChar char=""/>
                <a:defRPr/>
              </a:pPr>
              <a:r>
                <a:rPr lang="en-GB" sz="1600" dirty="0">
                  <a:latin typeface="Arial" panose="020B0604020202020204" pitchFamily="34" charset="0"/>
                  <a:cs typeface="Arial" panose="020B0604020202020204" pitchFamily="34" charset="0"/>
                </a:rPr>
                <a:t>Lorem ipsum</a:t>
              </a:r>
              <a:endParaRPr lang="en-GB" sz="1600" b="1" dirty="0">
                <a:latin typeface="Arial" panose="020B0604020202020204" pitchFamily="34" charset="0"/>
                <a:cs typeface="Arial" panose="020B0604020202020204" pitchFamily="34" charset="0"/>
              </a:endParaRPr>
            </a:p>
            <a:p>
              <a:pPr marL="188913" lvl="2" indent="-285750" defTabSz="957263">
                <a:spcBef>
                  <a:spcPct val="20000"/>
                </a:spcBef>
                <a:buClr>
                  <a:srgbClr val="ED8B00"/>
                </a:buClr>
                <a:buSzPct val="90000"/>
                <a:buFont typeface="Wingdings" panose="05000000000000000000" pitchFamily="2" charset="2"/>
                <a:buChar char=""/>
                <a:defRPr/>
              </a:pPr>
              <a:r>
                <a:rPr lang="en-GB" sz="1600" dirty="0">
                  <a:latin typeface="Arial" panose="020B0604020202020204" pitchFamily="34" charset="0"/>
                  <a:cs typeface="Arial" panose="020B0604020202020204" pitchFamily="34" charset="0"/>
                </a:rPr>
                <a:t>Lorem ipsum</a:t>
              </a:r>
              <a:endParaRPr lang="en-GB" sz="1600" b="1" dirty="0">
                <a:latin typeface="Arial" panose="020B0604020202020204" pitchFamily="34" charset="0"/>
                <a:cs typeface="Arial" panose="020B0604020202020204" pitchFamily="34" charset="0"/>
              </a:endParaRPr>
            </a:p>
            <a:p>
              <a:pPr marL="188913" lvl="2" indent="-285750" defTabSz="957263">
                <a:spcBef>
                  <a:spcPct val="20000"/>
                </a:spcBef>
                <a:buClr>
                  <a:srgbClr val="ED8B00"/>
                </a:buClr>
                <a:buSzPct val="90000"/>
                <a:buFont typeface="Wingdings" panose="05000000000000000000" pitchFamily="2" charset="2"/>
                <a:buChar char=""/>
                <a:defRPr/>
              </a:pPr>
              <a:r>
                <a:rPr lang="en-GB" sz="1600" dirty="0">
                  <a:latin typeface="Arial" panose="020B0604020202020204" pitchFamily="34" charset="0"/>
                  <a:cs typeface="Arial" panose="020B0604020202020204" pitchFamily="34" charset="0"/>
                </a:rPr>
                <a:t>Lorem ipsum</a:t>
              </a:r>
              <a:endParaRPr lang="en-GB" sz="1600" b="1" dirty="0">
                <a:latin typeface="Arial" panose="020B0604020202020204" pitchFamily="34" charset="0"/>
                <a:cs typeface="Arial" panose="020B0604020202020204" pitchFamily="34" charset="0"/>
              </a:endParaRPr>
            </a:p>
          </p:txBody>
        </p:sp>
      </p:grpSp>
      <p:pic>
        <p:nvPicPr>
          <p:cNvPr id="4" name="Picture 3">
            <a:extLst>
              <a:ext uri="{FF2B5EF4-FFF2-40B4-BE49-F238E27FC236}">
                <a16:creationId xmlns:a16="http://schemas.microsoft.com/office/drawing/2014/main" id="{1FD19518-9C9D-3818-EAD3-A09194911991}"/>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9649780" y="20316"/>
            <a:ext cx="2517229" cy="1186184"/>
          </a:xfrm>
          <a:prstGeom prst="rect">
            <a:avLst/>
          </a:prstGeom>
        </p:spPr>
      </p:pic>
    </p:spTree>
    <p:extLst>
      <p:ext uri="{BB962C8B-B14F-4D97-AF65-F5344CB8AC3E}">
        <p14:creationId xmlns:p14="http://schemas.microsoft.com/office/powerpoint/2010/main" val="5943272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E2B71"/>
        </a:solidFill>
        <a:effectLst/>
      </p:bgPr>
    </p:bg>
    <p:spTree>
      <p:nvGrpSpPr>
        <p:cNvPr id="1" name=""/>
        <p:cNvGrpSpPr/>
        <p:nvPr/>
      </p:nvGrpSpPr>
      <p:grpSpPr>
        <a:xfrm>
          <a:off x="0" y="0"/>
          <a:ext cx="0" cy="0"/>
          <a:chOff x="0" y="0"/>
          <a:chExt cx="0" cy="0"/>
        </a:xfrm>
      </p:grpSpPr>
      <p:pic>
        <p:nvPicPr>
          <p:cNvPr id="8" name="Picture 7" descr="A picture containing graphical user interface&#10;&#10;Description automatically generated">
            <a:extLst>
              <a:ext uri="{FF2B5EF4-FFF2-40B4-BE49-F238E27FC236}">
                <a16:creationId xmlns:a16="http://schemas.microsoft.com/office/drawing/2014/main" id="{EEC3F139-FE6C-4E5F-925E-88D835F4050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0550" y="201638"/>
            <a:ext cx="1492209" cy="537991"/>
          </a:xfrm>
          <a:prstGeom prst="rect">
            <a:avLst/>
          </a:prstGeom>
        </p:spPr>
      </p:pic>
      <p:sp>
        <p:nvSpPr>
          <p:cNvPr id="17" name="TextBox 16">
            <a:extLst>
              <a:ext uri="{FF2B5EF4-FFF2-40B4-BE49-F238E27FC236}">
                <a16:creationId xmlns:a16="http://schemas.microsoft.com/office/drawing/2014/main" id="{51BB8549-25FC-4B5D-B5DB-278B7FD9536A}"/>
              </a:ext>
            </a:extLst>
          </p:cNvPr>
          <p:cNvSpPr txBox="1"/>
          <p:nvPr/>
        </p:nvSpPr>
        <p:spPr>
          <a:xfrm>
            <a:off x="1368078" y="2440005"/>
            <a:ext cx="4727128" cy="646331"/>
          </a:xfrm>
          <a:prstGeom prst="rect">
            <a:avLst/>
          </a:prstGeom>
          <a:noFill/>
        </p:spPr>
        <p:txBody>
          <a:bodyPr wrap="square" rtlCol="0">
            <a:spAutoFit/>
          </a:bodyPr>
          <a:lstStyle/>
          <a:p>
            <a:r>
              <a:rPr lang="en-GB" sz="3600" b="1" dirty="0">
                <a:solidFill>
                  <a:schemeClr val="bg1"/>
                </a:solidFill>
                <a:latin typeface="Arial" panose="020B0604020202020204" pitchFamily="34" charset="0"/>
                <a:ea typeface="Roboto Medium" panose="020B0604020202020204" pitchFamily="2" charset="0"/>
                <a:cs typeface="Arial" panose="020B0604020202020204" pitchFamily="34" charset="0"/>
              </a:rPr>
              <a:t>Title of Presentation</a:t>
            </a:r>
          </a:p>
        </p:txBody>
      </p:sp>
      <p:sp>
        <p:nvSpPr>
          <p:cNvPr id="9" name="TextBox 8">
            <a:extLst>
              <a:ext uri="{FF2B5EF4-FFF2-40B4-BE49-F238E27FC236}">
                <a16:creationId xmlns:a16="http://schemas.microsoft.com/office/drawing/2014/main" id="{F629CF76-E00C-4889-ABD2-D3D0758622F0}"/>
              </a:ext>
            </a:extLst>
          </p:cNvPr>
          <p:cNvSpPr txBox="1"/>
          <p:nvPr/>
        </p:nvSpPr>
        <p:spPr>
          <a:xfrm>
            <a:off x="1321512" y="3108463"/>
            <a:ext cx="6861926" cy="1015663"/>
          </a:xfrm>
          <a:prstGeom prst="rect">
            <a:avLst/>
          </a:prstGeom>
          <a:noFill/>
        </p:spPr>
        <p:txBody>
          <a:bodyPr wrap="square" rtlCol="0">
            <a:spAutoFit/>
          </a:bodyPr>
          <a:lstStyle/>
          <a:p>
            <a:r>
              <a:rPr lang="en-GB" sz="6000" b="1" dirty="0">
                <a:solidFill>
                  <a:srgbClr val="ED8B00"/>
                </a:solidFill>
                <a:latin typeface="Arial" panose="020B0604020202020204" pitchFamily="34" charset="0"/>
                <a:ea typeface="Roboto Medium" panose="020B0604020202020204" pitchFamily="2" charset="0"/>
                <a:cs typeface="Arial" panose="020B0604020202020204" pitchFamily="34" charset="0"/>
              </a:rPr>
              <a:t>LEAD EMPLOYER</a:t>
            </a:r>
          </a:p>
        </p:txBody>
      </p:sp>
      <p:sp>
        <p:nvSpPr>
          <p:cNvPr id="7" name="TextBox 6">
            <a:extLst>
              <a:ext uri="{FF2B5EF4-FFF2-40B4-BE49-F238E27FC236}">
                <a16:creationId xmlns:a16="http://schemas.microsoft.com/office/drawing/2014/main" id="{CE5DF760-7C59-412F-8CF9-0F859374186D}"/>
              </a:ext>
            </a:extLst>
          </p:cNvPr>
          <p:cNvSpPr txBox="1"/>
          <p:nvPr/>
        </p:nvSpPr>
        <p:spPr>
          <a:xfrm>
            <a:off x="7919835" y="3108463"/>
            <a:ext cx="792088" cy="1015663"/>
          </a:xfrm>
          <a:prstGeom prst="rect">
            <a:avLst/>
          </a:prstGeom>
          <a:noFill/>
        </p:spPr>
        <p:txBody>
          <a:bodyPr wrap="square" rtlCol="0">
            <a:spAutoFit/>
          </a:bodyPr>
          <a:lstStyle/>
          <a:p>
            <a:r>
              <a:rPr lang="en-GB" sz="6000" b="1" dirty="0">
                <a:solidFill>
                  <a:srgbClr val="ED8B00"/>
                </a:solidFill>
                <a:latin typeface="Times New Roman" panose="02020603050405020304" pitchFamily="18" charset="0"/>
                <a:ea typeface="Roboto Medium" panose="020B0604020202020204" pitchFamily="2" charset="0"/>
                <a:cs typeface="Times New Roman" panose="02020603050405020304" pitchFamily="18" charset="0"/>
              </a:rPr>
              <a:t>.</a:t>
            </a:r>
            <a:r>
              <a:rPr lang="en-GB" sz="6000" b="1" dirty="0">
                <a:solidFill>
                  <a:srgbClr val="41B6E6"/>
                </a:solidFill>
                <a:latin typeface="Times New Roman" panose="02020603050405020304" pitchFamily="18" charset="0"/>
                <a:ea typeface="Roboto Medium" panose="020B0604020202020204" pitchFamily="2" charset="0"/>
                <a:cs typeface="Times New Roman" panose="02020603050405020304" pitchFamily="18" charset="0"/>
              </a:rPr>
              <a:t>.</a:t>
            </a:r>
            <a:r>
              <a:rPr lang="en-GB" sz="6000" b="1" dirty="0">
                <a:solidFill>
                  <a:srgbClr val="AE2573"/>
                </a:solidFill>
                <a:latin typeface="Times New Roman" panose="02020603050405020304" pitchFamily="18" charset="0"/>
                <a:ea typeface="Roboto Medium" panose="020B0604020202020204" pitchFamily="2" charset="0"/>
                <a:cs typeface="Times New Roman" panose="02020603050405020304" pitchFamily="18" charset="0"/>
              </a:rPr>
              <a:t>.</a:t>
            </a:r>
          </a:p>
        </p:txBody>
      </p:sp>
      <p:pic>
        <p:nvPicPr>
          <p:cNvPr id="3" name="Picture 2">
            <a:extLst>
              <a:ext uri="{FF2B5EF4-FFF2-40B4-BE49-F238E27FC236}">
                <a16:creationId xmlns:a16="http://schemas.microsoft.com/office/drawing/2014/main" id="{CD30B29E-50C2-F335-F67F-CDAFFFBA4FCB}"/>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9649780" y="20316"/>
            <a:ext cx="2517229" cy="1186183"/>
          </a:xfrm>
          <a:prstGeom prst="rect">
            <a:avLst/>
          </a:prstGeom>
        </p:spPr>
      </p:pic>
      <p:pic>
        <p:nvPicPr>
          <p:cNvPr id="2" name="Picture 1" descr="A colorful stripes on a black background">
            <a:extLst>
              <a:ext uri="{FF2B5EF4-FFF2-40B4-BE49-F238E27FC236}">
                <a16:creationId xmlns:a16="http://schemas.microsoft.com/office/drawing/2014/main" id="{238A3F46-EAB0-5C81-B716-BEEEB893E75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5028306"/>
            <a:ext cx="12190413" cy="2060687"/>
          </a:xfrm>
          <a:prstGeom prst="rect">
            <a:avLst/>
          </a:prstGeom>
        </p:spPr>
      </p:pic>
      <p:pic>
        <p:nvPicPr>
          <p:cNvPr id="4" name="Picture 3">
            <a:extLst>
              <a:ext uri="{FF2B5EF4-FFF2-40B4-BE49-F238E27FC236}">
                <a16:creationId xmlns:a16="http://schemas.microsoft.com/office/drawing/2014/main" id="{96B1C038-A863-BC1B-F9CE-40C1E250E88E}"/>
              </a:ext>
            </a:extLst>
          </p:cNvPr>
          <p:cNvPicPr>
            <a:picLocks noChangeAspect="1"/>
          </p:cNvPicPr>
          <p:nvPr/>
        </p:nvPicPr>
        <p:blipFill>
          <a:blip r:embed="rId5"/>
          <a:stretch>
            <a:fillRect/>
          </a:stretch>
        </p:blipFill>
        <p:spPr>
          <a:xfrm>
            <a:off x="7898245" y="6058649"/>
            <a:ext cx="4109060" cy="469433"/>
          </a:xfrm>
          <a:prstGeom prst="rect">
            <a:avLst/>
          </a:prstGeom>
        </p:spPr>
      </p:pic>
    </p:spTree>
    <p:extLst>
      <p:ext uri="{BB962C8B-B14F-4D97-AF65-F5344CB8AC3E}">
        <p14:creationId xmlns:p14="http://schemas.microsoft.com/office/powerpoint/2010/main" val="13886565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E2B7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345654" y="1008698"/>
            <a:ext cx="6405736" cy="745425"/>
          </a:xfrm>
        </p:spPr>
        <p:txBody>
          <a:bodyPr>
            <a:normAutofit/>
          </a:bodyPr>
          <a:lstStyle/>
          <a:p>
            <a:r>
              <a:rPr lang="en-GB" sz="3400" b="1" dirty="0">
                <a:solidFill>
                  <a:srgbClr val="ED8B00"/>
                </a:solidFill>
                <a:latin typeface="Arial" panose="020B0604020202020204" pitchFamily="34" charset="0"/>
                <a:cs typeface="Arial" panose="020B0604020202020204" pitchFamily="34" charset="0"/>
              </a:rPr>
              <a:t>Header</a:t>
            </a:r>
            <a:endParaRPr lang="en-GB" sz="3400" dirty="0">
              <a:solidFill>
                <a:srgbClr val="ED8B00"/>
              </a:solidFill>
              <a:latin typeface="Arial" panose="020B0604020202020204" pitchFamily="34" charset="0"/>
              <a:cs typeface="Arial" panose="020B0604020202020204" pitchFamily="34" charset="0"/>
            </a:endParaRPr>
          </a:p>
        </p:txBody>
      </p:sp>
      <p:sp>
        <p:nvSpPr>
          <p:cNvPr id="3" name="Rectangle 2"/>
          <p:cNvSpPr/>
          <p:nvPr/>
        </p:nvSpPr>
        <p:spPr>
          <a:xfrm>
            <a:off x="1364910" y="1880762"/>
            <a:ext cx="9937104" cy="369332"/>
          </a:xfrm>
          <a:prstGeom prst="rect">
            <a:avLst/>
          </a:prstGeom>
        </p:spPr>
        <p:txBody>
          <a:bodyPr wrap="square">
            <a:spAutoFit/>
          </a:bodyPr>
          <a:lstStyle/>
          <a:p>
            <a:r>
              <a:rPr lang="en-GB" b="1" dirty="0">
                <a:solidFill>
                  <a:schemeClr val="bg1"/>
                </a:solidFill>
                <a:latin typeface="Arial" panose="020B0604020202020204" pitchFamily="34" charset="0"/>
                <a:cs typeface="Arial" panose="020B0604020202020204" pitchFamily="34" charset="0"/>
              </a:rPr>
              <a:t>Sub header</a:t>
            </a:r>
          </a:p>
        </p:txBody>
      </p:sp>
      <p:pic>
        <p:nvPicPr>
          <p:cNvPr id="6" name="Picture 5" descr="A picture containing graphical user interface&#10;&#10;Description automatically generated">
            <a:extLst>
              <a:ext uri="{FF2B5EF4-FFF2-40B4-BE49-F238E27FC236}">
                <a16:creationId xmlns:a16="http://schemas.microsoft.com/office/drawing/2014/main" id="{37EAE850-2C49-4703-A04F-FF2B0DB0CD7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0550" y="201638"/>
            <a:ext cx="1492209" cy="537991"/>
          </a:xfrm>
          <a:prstGeom prst="rect">
            <a:avLst/>
          </a:prstGeom>
        </p:spPr>
      </p:pic>
      <p:grpSp>
        <p:nvGrpSpPr>
          <p:cNvPr id="4" name="Group 3">
            <a:extLst>
              <a:ext uri="{FF2B5EF4-FFF2-40B4-BE49-F238E27FC236}">
                <a16:creationId xmlns:a16="http://schemas.microsoft.com/office/drawing/2014/main" id="{ACC692E7-115A-4B1F-841E-21F0C8EACC27}"/>
              </a:ext>
            </a:extLst>
          </p:cNvPr>
          <p:cNvGrpSpPr/>
          <p:nvPr/>
        </p:nvGrpSpPr>
        <p:grpSpPr>
          <a:xfrm>
            <a:off x="1363317" y="2462904"/>
            <a:ext cx="9937104" cy="3335990"/>
            <a:chOff x="1363317" y="2462904"/>
            <a:chExt cx="9937104" cy="3335990"/>
          </a:xfrm>
        </p:grpSpPr>
        <p:sp>
          <p:nvSpPr>
            <p:cNvPr id="9" name="Rectangle 8">
              <a:extLst>
                <a:ext uri="{FF2B5EF4-FFF2-40B4-BE49-F238E27FC236}">
                  <a16:creationId xmlns:a16="http://schemas.microsoft.com/office/drawing/2014/main" id="{D9C84BEE-4B86-4F3B-B997-9486B34B4E97}"/>
                </a:ext>
              </a:extLst>
            </p:cNvPr>
            <p:cNvSpPr/>
            <p:nvPr/>
          </p:nvSpPr>
          <p:spPr>
            <a:xfrm>
              <a:off x="1363317" y="2462904"/>
              <a:ext cx="9937104" cy="1077218"/>
            </a:xfrm>
            <a:prstGeom prst="rect">
              <a:avLst/>
            </a:prstGeom>
          </p:spPr>
          <p:txBody>
            <a:bodyPr wrap="square">
              <a:spAutoFit/>
            </a:bodyPr>
            <a:lstStyle/>
            <a:p>
              <a:pPr marL="0" lvl="2" indent="-96837" defTabSz="957263">
                <a:spcBef>
                  <a:spcPct val="20000"/>
                </a:spcBef>
                <a:buClr>
                  <a:srgbClr val="CCCCFF"/>
                </a:buClr>
                <a:buSzPct val="80000"/>
                <a:defRPr/>
              </a:pPr>
              <a:r>
                <a:rPr lang="en-GB" sz="1600">
                  <a:solidFill>
                    <a:schemeClr val="bg1"/>
                  </a:solidFill>
                  <a:latin typeface="Arial" panose="020B0604020202020204" pitchFamily="34" charset="0"/>
                  <a:cs typeface="Arial" panose="020B0604020202020204" pitchFamily="34" charset="0"/>
                </a:rPr>
                <a:t>Lorem ipsum, Lorem ipsum, Lorem ipsum, Lorem ipsum, Lorem ipsum, Lorem ipsum, Lorem ipsum, Lorem ipsum, Lorem ipsum, Lorem ipsum, Lorem ipsum, Lorem ipsum, Lorem ipsum, Lorem ipsum, Lorem ipsum, Lorem ipsum, Lorem ipsum, Lorem ipsum, Lorem ipsum, Lorem ipsum, Lorem ipsum, Lorem ipsum, Lorem ipsum, Lorem ipsum.</a:t>
              </a:r>
              <a:endParaRPr lang="en-GB" sz="1600" b="1" dirty="0">
                <a:solidFill>
                  <a:schemeClr val="bg1"/>
                </a:solidFill>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6C94AAA5-B9C4-4A6C-96A3-A2040E626999}"/>
                </a:ext>
              </a:extLst>
            </p:cNvPr>
            <p:cNvSpPr/>
            <p:nvPr/>
          </p:nvSpPr>
          <p:spPr>
            <a:xfrm>
              <a:off x="1363317" y="3983012"/>
              <a:ext cx="2283617" cy="1815882"/>
            </a:xfrm>
            <a:prstGeom prst="rect">
              <a:avLst/>
            </a:prstGeom>
          </p:spPr>
          <p:txBody>
            <a:bodyPr wrap="square">
              <a:spAutoFit/>
            </a:bodyPr>
            <a:lstStyle/>
            <a:p>
              <a:pPr marL="188913" lvl="2" indent="-285750" defTabSz="957263">
                <a:spcBef>
                  <a:spcPct val="20000"/>
                </a:spcBef>
                <a:buClr>
                  <a:srgbClr val="ED8B00"/>
                </a:buClr>
                <a:buSzPct val="90000"/>
                <a:buFont typeface="Wingdings" panose="05000000000000000000" pitchFamily="2" charset="2"/>
                <a:buChar char=""/>
                <a:defRPr/>
              </a:pPr>
              <a:r>
                <a:rPr lang="en-GB" sz="1600" dirty="0">
                  <a:solidFill>
                    <a:schemeClr val="bg1"/>
                  </a:solidFill>
                  <a:latin typeface="Arial" panose="020B0604020202020204" pitchFamily="34" charset="0"/>
                  <a:cs typeface="Arial" panose="020B0604020202020204" pitchFamily="34" charset="0"/>
                </a:rPr>
                <a:t>Lorem ipsum</a:t>
              </a:r>
            </a:p>
            <a:p>
              <a:pPr marL="188913" lvl="2" indent="-285750" defTabSz="957263">
                <a:spcBef>
                  <a:spcPct val="20000"/>
                </a:spcBef>
                <a:buClr>
                  <a:srgbClr val="ED8B00"/>
                </a:buClr>
                <a:buSzPct val="90000"/>
                <a:buFont typeface="Wingdings" panose="05000000000000000000" pitchFamily="2" charset="2"/>
                <a:buChar char=""/>
                <a:defRPr/>
              </a:pPr>
              <a:r>
                <a:rPr lang="en-GB" sz="1600" dirty="0">
                  <a:solidFill>
                    <a:schemeClr val="bg1"/>
                  </a:solidFill>
                  <a:latin typeface="Arial" panose="020B0604020202020204" pitchFamily="34" charset="0"/>
                  <a:cs typeface="Arial" panose="020B0604020202020204" pitchFamily="34" charset="0"/>
                </a:rPr>
                <a:t>Lorem ipsum</a:t>
              </a:r>
              <a:endParaRPr lang="en-GB" sz="1600" b="1" dirty="0">
                <a:solidFill>
                  <a:schemeClr val="bg1"/>
                </a:solidFill>
                <a:latin typeface="Arial" panose="020B0604020202020204" pitchFamily="34" charset="0"/>
                <a:cs typeface="Arial" panose="020B0604020202020204" pitchFamily="34" charset="0"/>
              </a:endParaRPr>
            </a:p>
            <a:p>
              <a:pPr marL="188913" lvl="2" indent="-285750" defTabSz="957263">
                <a:spcBef>
                  <a:spcPct val="20000"/>
                </a:spcBef>
                <a:buClr>
                  <a:srgbClr val="ED8B00"/>
                </a:buClr>
                <a:buSzPct val="90000"/>
                <a:buFont typeface="Wingdings" panose="05000000000000000000" pitchFamily="2" charset="2"/>
                <a:buChar char=""/>
                <a:defRPr/>
              </a:pPr>
              <a:r>
                <a:rPr lang="en-GB" sz="1600" dirty="0">
                  <a:solidFill>
                    <a:schemeClr val="bg1"/>
                  </a:solidFill>
                  <a:latin typeface="Arial" panose="020B0604020202020204" pitchFamily="34" charset="0"/>
                  <a:cs typeface="Arial" panose="020B0604020202020204" pitchFamily="34" charset="0"/>
                </a:rPr>
                <a:t>Lorem ipsum</a:t>
              </a:r>
              <a:endParaRPr lang="en-GB" sz="1600" b="1" dirty="0">
                <a:solidFill>
                  <a:schemeClr val="bg1"/>
                </a:solidFill>
                <a:latin typeface="Arial" panose="020B0604020202020204" pitchFamily="34" charset="0"/>
                <a:cs typeface="Arial" panose="020B0604020202020204" pitchFamily="34" charset="0"/>
              </a:endParaRPr>
            </a:p>
            <a:p>
              <a:pPr marL="188913" lvl="2" indent="-285750" defTabSz="957263">
                <a:spcBef>
                  <a:spcPct val="20000"/>
                </a:spcBef>
                <a:buClr>
                  <a:srgbClr val="ED8B00"/>
                </a:buClr>
                <a:buSzPct val="90000"/>
                <a:buFont typeface="Wingdings" panose="05000000000000000000" pitchFamily="2" charset="2"/>
                <a:buChar char=""/>
                <a:defRPr/>
              </a:pPr>
              <a:r>
                <a:rPr lang="en-GB" sz="1600" dirty="0">
                  <a:solidFill>
                    <a:schemeClr val="bg1"/>
                  </a:solidFill>
                  <a:latin typeface="Arial" panose="020B0604020202020204" pitchFamily="34" charset="0"/>
                  <a:cs typeface="Arial" panose="020B0604020202020204" pitchFamily="34" charset="0"/>
                </a:rPr>
                <a:t>Lorem ipsum</a:t>
              </a:r>
              <a:endParaRPr lang="en-GB" sz="1600" b="1" dirty="0">
                <a:solidFill>
                  <a:schemeClr val="bg1"/>
                </a:solidFill>
                <a:latin typeface="Arial" panose="020B0604020202020204" pitchFamily="34" charset="0"/>
                <a:cs typeface="Arial" panose="020B0604020202020204" pitchFamily="34" charset="0"/>
              </a:endParaRPr>
            </a:p>
            <a:p>
              <a:pPr marL="188913" lvl="2" indent="-285750" defTabSz="957263">
                <a:spcBef>
                  <a:spcPct val="20000"/>
                </a:spcBef>
                <a:buClr>
                  <a:srgbClr val="ED8B00"/>
                </a:buClr>
                <a:buSzPct val="90000"/>
                <a:buFont typeface="Wingdings" panose="05000000000000000000" pitchFamily="2" charset="2"/>
                <a:buChar char=""/>
                <a:defRPr/>
              </a:pPr>
              <a:r>
                <a:rPr lang="en-GB" sz="1600" dirty="0">
                  <a:solidFill>
                    <a:schemeClr val="bg1"/>
                  </a:solidFill>
                  <a:latin typeface="Arial" panose="020B0604020202020204" pitchFamily="34" charset="0"/>
                  <a:cs typeface="Arial" panose="020B0604020202020204" pitchFamily="34" charset="0"/>
                </a:rPr>
                <a:t>Lorem ipsum</a:t>
              </a:r>
              <a:endParaRPr lang="en-GB" sz="1600" b="1" dirty="0">
                <a:solidFill>
                  <a:schemeClr val="bg1"/>
                </a:solidFill>
                <a:latin typeface="Arial" panose="020B0604020202020204" pitchFamily="34" charset="0"/>
                <a:cs typeface="Arial" panose="020B0604020202020204" pitchFamily="34" charset="0"/>
              </a:endParaRPr>
            </a:p>
            <a:p>
              <a:pPr marL="188913" lvl="2" indent="-285750" defTabSz="957263">
                <a:spcBef>
                  <a:spcPct val="20000"/>
                </a:spcBef>
                <a:buClr>
                  <a:srgbClr val="ED8B00"/>
                </a:buClr>
                <a:buSzPct val="90000"/>
                <a:buFont typeface="Wingdings" panose="05000000000000000000" pitchFamily="2" charset="2"/>
                <a:buChar char=""/>
                <a:defRPr/>
              </a:pPr>
              <a:r>
                <a:rPr lang="en-GB" sz="1600" dirty="0">
                  <a:solidFill>
                    <a:schemeClr val="bg1"/>
                  </a:solidFill>
                  <a:latin typeface="Arial" panose="020B0604020202020204" pitchFamily="34" charset="0"/>
                  <a:cs typeface="Arial" panose="020B0604020202020204" pitchFamily="34" charset="0"/>
                </a:rPr>
                <a:t>Lorem ipsum</a:t>
              </a:r>
              <a:endParaRPr lang="en-GB" sz="1600" b="1" dirty="0">
                <a:solidFill>
                  <a:schemeClr val="bg1"/>
                </a:solidFill>
                <a:latin typeface="Arial" panose="020B0604020202020204" pitchFamily="34" charset="0"/>
                <a:cs typeface="Arial" panose="020B0604020202020204" pitchFamily="34" charset="0"/>
              </a:endParaRPr>
            </a:p>
          </p:txBody>
        </p:sp>
      </p:grpSp>
      <p:pic>
        <p:nvPicPr>
          <p:cNvPr id="5" name="Picture 4">
            <a:extLst>
              <a:ext uri="{FF2B5EF4-FFF2-40B4-BE49-F238E27FC236}">
                <a16:creationId xmlns:a16="http://schemas.microsoft.com/office/drawing/2014/main" id="{7CD4FA1A-2DFC-6F9D-CC20-C547C6DB110E}"/>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9649780" y="20316"/>
            <a:ext cx="2517229" cy="1186183"/>
          </a:xfrm>
          <a:prstGeom prst="rect">
            <a:avLst/>
          </a:prstGeom>
        </p:spPr>
      </p:pic>
    </p:spTree>
    <p:extLst>
      <p:ext uri="{BB962C8B-B14F-4D97-AF65-F5344CB8AC3E}">
        <p14:creationId xmlns:p14="http://schemas.microsoft.com/office/powerpoint/2010/main" val="34204677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E2B7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345654" y="1008698"/>
            <a:ext cx="6405736" cy="745425"/>
          </a:xfrm>
        </p:spPr>
        <p:txBody>
          <a:bodyPr>
            <a:normAutofit/>
          </a:bodyPr>
          <a:lstStyle/>
          <a:p>
            <a:r>
              <a:rPr lang="en-GB" sz="3400" b="1" dirty="0">
                <a:solidFill>
                  <a:srgbClr val="ED8B00"/>
                </a:solidFill>
                <a:latin typeface="Arial" panose="020B0604020202020204" pitchFamily="34" charset="0"/>
                <a:cs typeface="Arial" panose="020B0604020202020204" pitchFamily="34" charset="0"/>
              </a:rPr>
              <a:t>Header</a:t>
            </a:r>
            <a:endParaRPr lang="en-GB" sz="3400" dirty="0">
              <a:solidFill>
                <a:srgbClr val="ED8B00"/>
              </a:solidFill>
              <a:latin typeface="Arial" panose="020B0604020202020204" pitchFamily="34" charset="0"/>
              <a:cs typeface="Arial" panose="020B0604020202020204" pitchFamily="34" charset="0"/>
            </a:endParaRPr>
          </a:p>
        </p:txBody>
      </p:sp>
      <p:sp>
        <p:nvSpPr>
          <p:cNvPr id="3" name="Rectangle 2"/>
          <p:cNvSpPr/>
          <p:nvPr/>
        </p:nvSpPr>
        <p:spPr>
          <a:xfrm>
            <a:off x="1364910" y="1880762"/>
            <a:ext cx="9937104" cy="369332"/>
          </a:xfrm>
          <a:prstGeom prst="rect">
            <a:avLst/>
          </a:prstGeom>
        </p:spPr>
        <p:txBody>
          <a:bodyPr wrap="square">
            <a:spAutoFit/>
          </a:bodyPr>
          <a:lstStyle/>
          <a:p>
            <a:r>
              <a:rPr lang="en-GB" b="1" dirty="0">
                <a:solidFill>
                  <a:schemeClr val="bg1"/>
                </a:solidFill>
                <a:latin typeface="Arial" panose="020B0604020202020204" pitchFamily="34" charset="0"/>
                <a:cs typeface="Arial" panose="020B0604020202020204" pitchFamily="34" charset="0"/>
              </a:rPr>
              <a:t>Sub header</a:t>
            </a:r>
          </a:p>
        </p:txBody>
      </p:sp>
      <p:pic>
        <p:nvPicPr>
          <p:cNvPr id="6" name="Picture 5" descr="A picture containing graphical user interface&#10;&#10;Description automatically generated">
            <a:extLst>
              <a:ext uri="{FF2B5EF4-FFF2-40B4-BE49-F238E27FC236}">
                <a16:creationId xmlns:a16="http://schemas.microsoft.com/office/drawing/2014/main" id="{37EAE850-2C49-4703-A04F-FF2B0DB0CD7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0550" y="201638"/>
            <a:ext cx="1492209" cy="537991"/>
          </a:xfrm>
          <a:prstGeom prst="rect">
            <a:avLst/>
          </a:prstGeom>
        </p:spPr>
      </p:pic>
      <p:sp>
        <p:nvSpPr>
          <p:cNvPr id="12" name="Rectangle 11">
            <a:extLst>
              <a:ext uri="{FF2B5EF4-FFF2-40B4-BE49-F238E27FC236}">
                <a16:creationId xmlns:a16="http://schemas.microsoft.com/office/drawing/2014/main" id="{47CFE0DA-96F8-4F51-BE4A-BBD7CBDE74B5}"/>
              </a:ext>
            </a:extLst>
          </p:cNvPr>
          <p:cNvSpPr/>
          <p:nvPr/>
        </p:nvSpPr>
        <p:spPr>
          <a:xfrm>
            <a:off x="5287723" y="2250094"/>
            <a:ext cx="432298" cy="1008112"/>
          </a:xfrm>
          <a:prstGeom prst="rect">
            <a:avLst/>
          </a:prstGeom>
          <a:solidFill>
            <a:srgbClr val="0E2B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7" descr="Diagram, shape&#10;&#10;Description automatically generated">
            <a:extLst>
              <a:ext uri="{FF2B5EF4-FFF2-40B4-BE49-F238E27FC236}">
                <a16:creationId xmlns:a16="http://schemas.microsoft.com/office/drawing/2014/main" id="{A5807CE6-BCF2-452E-A908-143EA29FB9D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70025" y="2567186"/>
            <a:ext cx="3803054" cy="3803054"/>
          </a:xfrm>
          <a:prstGeom prst="rect">
            <a:avLst/>
          </a:prstGeom>
        </p:spPr>
      </p:pic>
      <p:grpSp>
        <p:nvGrpSpPr>
          <p:cNvPr id="14" name="Group 13">
            <a:extLst>
              <a:ext uri="{FF2B5EF4-FFF2-40B4-BE49-F238E27FC236}">
                <a16:creationId xmlns:a16="http://schemas.microsoft.com/office/drawing/2014/main" id="{E9D98C39-F71F-446E-BFFF-876DB1682C94}"/>
              </a:ext>
            </a:extLst>
          </p:cNvPr>
          <p:cNvGrpSpPr/>
          <p:nvPr/>
        </p:nvGrpSpPr>
        <p:grpSpPr>
          <a:xfrm>
            <a:off x="5716523" y="2473506"/>
            <a:ext cx="5680519" cy="3992656"/>
            <a:chOff x="8899598" y="2473506"/>
            <a:chExt cx="9834129" cy="3992656"/>
          </a:xfrm>
        </p:grpSpPr>
        <p:sp>
          <p:nvSpPr>
            <p:cNvPr id="15" name="Rectangle 14">
              <a:extLst>
                <a:ext uri="{FF2B5EF4-FFF2-40B4-BE49-F238E27FC236}">
                  <a16:creationId xmlns:a16="http://schemas.microsoft.com/office/drawing/2014/main" id="{1CB66EFB-4893-498C-9CD4-C369E1D2B22C}"/>
                </a:ext>
              </a:extLst>
            </p:cNvPr>
            <p:cNvSpPr/>
            <p:nvPr/>
          </p:nvSpPr>
          <p:spPr>
            <a:xfrm>
              <a:off x="8899598" y="2473506"/>
              <a:ext cx="9834129" cy="830997"/>
            </a:xfrm>
            <a:prstGeom prst="rect">
              <a:avLst/>
            </a:prstGeom>
          </p:spPr>
          <p:txBody>
            <a:bodyPr wrap="square">
              <a:spAutoFit/>
            </a:bodyPr>
            <a:lstStyle/>
            <a:p>
              <a:pPr marL="0" lvl="2" indent="-96837" defTabSz="957263">
                <a:spcBef>
                  <a:spcPct val="20000"/>
                </a:spcBef>
                <a:buClr>
                  <a:srgbClr val="CCCCFF"/>
                </a:buClr>
                <a:buSzPct val="80000"/>
                <a:defRPr/>
              </a:pPr>
              <a:r>
                <a:rPr lang="en-GB" sz="1600" dirty="0">
                  <a:solidFill>
                    <a:schemeClr val="bg1"/>
                  </a:solidFill>
                  <a:latin typeface="Arial" panose="020B0604020202020204" pitchFamily="34" charset="0"/>
                  <a:cs typeface="Arial" panose="020B0604020202020204" pitchFamily="34" charset="0"/>
                </a:rPr>
                <a:t>Lorem ipsum, Lorem ipsum, Lorem ipsum, Lorem ipsum, Lorem ipsum, Lorem ipsum, Lorem ipsum, Lorem ipsum, Lorem ipsum.</a:t>
              </a:r>
              <a:endParaRPr lang="en-GB" sz="1600" b="1" dirty="0">
                <a:solidFill>
                  <a:schemeClr val="bg1"/>
                </a:solidFill>
                <a:latin typeface="Arial" panose="020B0604020202020204" pitchFamily="34" charset="0"/>
                <a:cs typeface="Arial" panose="020B0604020202020204" pitchFamily="34" charset="0"/>
              </a:endParaRPr>
            </a:p>
          </p:txBody>
        </p:sp>
        <p:sp>
          <p:nvSpPr>
            <p:cNvPr id="16" name="Rectangle 15">
              <a:extLst>
                <a:ext uri="{FF2B5EF4-FFF2-40B4-BE49-F238E27FC236}">
                  <a16:creationId xmlns:a16="http://schemas.microsoft.com/office/drawing/2014/main" id="{7E3BA861-C7C8-4C22-832B-702930DBCA5E}"/>
                </a:ext>
              </a:extLst>
            </p:cNvPr>
            <p:cNvSpPr/>
            <p:nvPr/>
          </p:nvSpPr>
          <p:spPr>
            <a:xfrm>
              <a:off x="8899598" y="3763884"/>
              <a:ext cx="9189142" cy="2702278"/>
            </a:xfrm>
            <a:prstGeom prst="rect">
              <a:avLst/>
            </a:prstGeom>
          </p:spPr>
          <p:txBody>
            <a:bodyPr wrap="square">
              <a:spAutoFit/>
            </a:bodyPr>
            <a:lstStyle/>
            <a:p>
              <a:pPr marL="188913" lvl="2" indent="-285750" defTabSz="957263">
                <a:spcBef>
                  <a:spcPct val="20000"/>
                </a:spcBef>
                <a:buClr>
                  <a:srgbClr val="ED8B00"/>
                </a:buClr>
                <a:buSzPct val="90000"/>
                <a:buFont typeface="Wingdings" panose="05000000000000000000" pitchFamily="2" charset="2"/>
                <a:buChar char=""/>
                <a:defRPr/>
              </a:pPr>
              <a:r>
                <a:rPr lang="en-GB" sz="1600" dirty="0">
                  <a:solidFill>
                    <a:schemeClr val="bg1"/>
                  </a:solidFill>
                  <a:latin typeface="Arial" panose="020B0604020202020204" pitchFamily="34" charset="0"/>
                  <a:cs typeface="Arial" panose="020B0604020202020204" pitchFamily="34" charset="0"/>
                </a:rPr>
                <a:t>Lorem ipsum</a:t>
              </a:r>
            </a:p>
            <a:p>
              <a:pPr marL="188913" lvl="2" indent="-285750" defTabSz="957263">
                <a:spcBef>
                  <a:spcPct val="20000"/>
                </a:spcBef>
                <a:buClr>
                  <a:srgbClr val="ED8B00"/>
                </a:buClr>
                <a:buSzPct val="90000"/>
                <a:buFont typeface="Wingdings" panose="05000000000000000000" pitchFamily="2" charset="2"/>
                <a:buChar char=""/>
                <a:defRPr/>
              </a:pPr>
              <a:r>
                <a:rPr lang="en-GB" sz="1600" dirty="0">
                  <a:solidFill>
                    <a:schemeClr val="bg1"/>
                  </a:solidFill>
                  <a:latin typeface="Arial" panose="020B0604020202020204" pitchFamily="34" charset="0"/>
                  <a:cs typeface="Arial" panose="020B0604020202020204" pitchFamily="34" charset="0"/>
                </a:rPr>
                <a:t>Lorem ipsum</a:t>
              </a:r>
              <a:endParaRPr lang="en-GB" sz="1600" b="1" dirty="0">
                <a:solidFill>
                  <a:schemeClr val="bg1"/>
                </a:solidFill>
                <a:latin typeface="Arial" panose="020B0604020202020204" pitchFamily="34" charset="0"/>
                <a:cs typeface="Arial" panose="020B0604020202020204" pitchFamily="34" charset="0"/>
              </a:endParaRPr>
            </a:p>
            <a:p>
              <a:pPr marL="188913" lvl="2" indent="-285750" defTabSz="957263">
                <a:spcBef>
                  <a:spcPct val="20000"/>
                </a:spcBef>
                <a:buClr>
                  <a:srgbClr val="ED8B00"/>
                </a:buClr>
                <a:buSzPct val="90000"/>
                <a:buFont typeface="Wingdings" panose="05000000000000000000" pitchFamily="2" charset="2"/>
                <a:buChar char=""/>
                <a:defRPr/>
              </a:pPr>
              <a:r>
                <a:rPr lang="en-GB" sz="1600" dirty="0">
                  <a:solidFill>
                    <a:schemeClr val="bg1"/>
                  </a:solidFill>
                  <a:latin typeface="Arial" panose="020B0604020202020204" pitchFamily="34" charset="0"/>
                  <a:cs typeface="Arial" panose="020B0604020202020204" pitchFamily="34" charset="0"/>
                </a:rPr>
                <a:t>Lorem ipsum</a:t>
              </a:r>
              <a:endParaRPr lang="en-GB" sz="1600" b="1" dirty="0">
                <a:solidFill>
                  <a:schemeClr val="bg1"/>
                </a:solidFill>
                <a:latin typeface="Arial" panose="020B0604020202020204" pitchFamily="34" charset="0"/>
                <a:cs typeface="Arial" panose="020B0604020202020204" pitchFamily="34" charset="0"/>
              </a:endParaRPr>
            </a:p>
            <a:p>
              <a:pPr marL="188913" lvl="2" indent="-285750" defTabSz="957263">
                <a:spcBef>
                  <a:spcPct val="20000"/>
                </a:spcBef>
                <a:buClr>
                  <a:srgbClr val="ED8B00"/>
                </a:buClr>
                <a:buSzPct val="90000"/>
                <a:buFont typeface="Wingdings" panose="05000000000000000000" pitchFamily="2" charset="2"/>
                <a:buChar char=""/>
                <a:defRPr/>
              </a:pPr>
              <a:r>
                <a:rPr lang="en-GB" sz="1600" dirty="0">
                  <a:solidFill>
                    <a:schemeClr val="bg1"/>
                  </a:solidFill>
                  <a:latin typeface="Arial" panose="020B0604020202020204" pitchFamily="34" charset="0"/>
                  <a:cs typeface="Arial" panose="020B0604020202020204" pitchFamily="34" charset="0"/>
                </a:rPr>
                <a:t>Lorem ipsum</a:t>
              </a:r>
              <a:endParaRPr lang="en-GB" sz="1600" b="1" dirty="0">
                <a:solidFill>
                  <a:schemeClr val="bg1"/>
                </a:solidFill>
                <a:latin typeface="Arial" panose="020B0604020202020204" pitchFamily="34" charset="0"/>
                <a:cs typeface="Arial" panose="020B0604020202020204" pitchFamily="34" charset="0"/>
              </a:endParaRPr>
            </a:p>
            <a:p>
              <a:pPr marL="188913" lvl="2" indent="-285750" defTabSz="957263">
                <a:spcBef>
                  <a:spcPct val="20000"/>
                </a:spcBef>
                <a:buClr>
                  <a:srgbClr val="ED8B00"/>
                </a:buClr>
                <a:buSzPct val="90000"/>
                <a:buFont typeface="Wingdings" panose="05000000000000000000" pitchFamily="2" charset="2"/>
                <a:buChar char=""/>
                <a:defRPr/>
              </a:pPr>
              <a:r>
                <a:rPr lang="en-GB" sz="1600" dirty="0">
                  <a:solidFill>
                    <a:schemeClr val="bg1"/>
                  </a:solidFill>
                  <a:latin typeface="Arial" panose="020B0604020202020204" pitchFamily="34" charset="0"/>
                  <a:cs typeface="Arial" panose="020B0604020202020204" pitchFamily="34" charset="0"/>
                </a:rPr>
                <a:t>Lorem ipsum</a:t>
              </a:r>
              <a:endParaRPr lang="en-GB" sz="1600" b="1" dirty="0">
                <a:solidFill>
                  <a:schemeClr val="bg1"/>
                </a:solidFill>
                <a:latin typeface="Arial" panose="020B0604020202020204" pitchFamily="34" charset="0"/>
                <a:cs typeface="Arial" panose="020B0604020202020204" pitchFamily="34" charset="0"/>
              </a:endParaRPr>
            </a:p>
            <a:p>
              <a:pPr marL="188913" lvl="2" indent="-285750" defTabSz="957263">
                <a:spcBef>
                  <a:spcPct val="20000"/>
                </a:spcBef>
                <a:buClr>
                  <a:srgbClr val="ED8B00"/>
                </a:buClr>
                <a:buSzPct val="90000"/>
                <a:buFont typeface="Wingdings" panose="05000000000000000000" pitchFamily="2" charset="2"/>
                <a:buChar char=""/>
                <a:defRPr/>
              </a:pPr>
              <a:r>
                <a:rPr lang="en-GB" sz="1600" dirty="0">
                  <a:solidFill>
                    <a:schemeClr val="bg1"/>
                  </a:solidFill>
                  <a:latin typeface="Arial" panose="020B0604020202020204" pitchFamily="34" charset="0"/>
                  <a:cs typeface="Arial" panose="020B0604020202020204" pitchFamily="34" charset="0"/>
                </a:rPr>
                <a:t>Lorem ipsum</a:t>
              </a:r>
            </a:p>
            <a:p>
              <a:pPr marL="188913" lvl="2" indent="-285750" defTabSz="957263">
                <a:spcBef>
                  <a:spcPct val="20000"/>
                </a:spcBef>
                <a:buClr>
                  <a:srgbClr val="ED8B00"/>
                </a:buClr>
                <a:buSzPct val="90000"/>
                <a:buFont typeface="Wingdings" panose="05000000000000000000" pitchFamily="2" charset="2"/>
                <a:buChar char=""/>
                <a:defRPr/>
              </a:pPr>
              <a:r>
                <a:rPr lang="en-GB" sz="1600" dirty="0">
                  <a:solidFill>
                    <a:schemeClr val="bg1"/>
                  </a:solidFill>
                  <a:latin typeface="Arial" panose="020B0604020202020204" pitchFamily="34" charset="0"/>
                  <a:cs typeface="Arial" panose="020B0604020202020204" pitchFamily="34" charset="0"/>
                </a:rPr>
                <a:t>Lorem ipsum</a:t>
              </a:r>
              <a:endParaRPr lang="en-GB" sz="1600" b="1" dirty="0">
                <a:solidFill>
                  <a:schemeClr val="bg1"/>
                </a:solidFill>
                <a:latin typeface="Arial" panose="020B0604020202020204" pitchFamily="34" charset="0"/>
                <a:cs typeface="Arial" panose="020B0604020202020204" pitchFamily="34" charset="0"/>
              </a:endParaRPr>
            </a:p>
            <a:p>
              <a:pPr marL="188913" lvl="2" indent="-285750" defTabSz="957263">
                <a:spcBef>
                  <a:spcPct val="20000"/>
                </a:spcBef>
                <a:buClr>
                  <a:srgbClr val="ED8B00"/>
                </a:buClr>
                <a:buSzPct val="90000"/>
                <a:buFont typeface="Wingdings" panose="05000000000000000000" pitchFamily="2" charset="2"/>
                <a:buChar char=""/>
                <a:defRPr/>
              </a:pPr>
              <a:r>
                <a:rPr lang="en-GB" sz="1600" dirty="0">
                  <a:solidFill>
                    <a:schemeClr val="bg1"/>
                  </a:solidFill>
                  <a:latin typeface="Arial" panose="020B0604020202020204" pitchFamily="34" charset="0"/>
                  <a:cs typeface="Arial" panose="020B0604020202020204" pitchFamily="34" charset="0"/>
                </a:rPr>
                <a:t>Lorem ipsum</a:t>
              </a:r>
              <a:endParaRPr lang="en-GB" sz="1600" b="1" dirty="0">
                <a:solidFill>
                  <a:schemeClr val="bg1"/>
                </a:solidFill>
                <a:latin typeface="Arial" panose="020B0604020202020204" pitchFamily="34" charset="0"/>
                <a:cs typeface="Arial" panose="020B0604020202020204" pitchFamily="34" charset="0"/>
              </a:endParaRPr>
            </a:p>
            <a:p>
              <a:pPr marL="188913" lvl="2" indent="-285750" defTabSz="957263">
                <a:spcBef>
                  <a:spcPct val="20000"/>
                </a:spcBef>
                <a:buClr>
                  <a:srgbClr val="ED8B00"/>
                </a:buClr>
                <a:buSzPct val="90000"/>
                <a:buFont typeface="Wingdings" panose="05000000000000000000" pitchFamily="2" charset="2"/>
                <a:buChar char=""/>
                <a:defRPr/>
              </a:pPr>
              <a:r>
                <a:rPr lang="en-GB" sz="1600" dirty="0">
                  <a:solidFill>
                    <a:schemeClr val="bg1"/>
                  </a:solidFill>
                  <a:latin typeface="Arial" panose="020B0604020202020204" pitchFamily="34" charset="0"/>
                  <a:cs typeface="Arial" panose="020B0604020202020204" pitchFamily="34" charset="0"/>
                </a:rPr>
                <a:t>Lorem ipsum</a:t>
              </a:r>
              <a:endParaRPr lang="en-GB" sz="1600" b="1" dirty="0">
                <a:solidFill>
                  <a:schemeClr val="bg1"/>
                </a:solidFill>
                <a:latin typeface="Arial" panose="020B0604020202020204" pitchFamily="34" charset="0"/>
                <a:cs typeface="Arial" panose="020B0604020202020204" pitchFamily="34" charset="0"/>
              </a:endParaRPr>
            </a:p>
          </p:txBody>
        </p:sp>
      </p:grpSp>
      <p:pic>
        <p:nvPicPr>
          <p:cNvPr id="4" name="Picture 3">
            <a:extLst>
              <a:ext uri="{FF2B5EF4-FFF2-40B4-BE49-F238E27FC236}">
                <a16:creationId xmlns:a16="http://schemas.microsoft.com/office/drawing/2014/main" id="{569C9279-CE73-DD3E-2AC5-2BC290452409}"/>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9649780" y="20316"/>
            <a:ext cx="2517229" cy="1186183"/>
          </a:xfrm>
          <a:prstGeom prst="rect">
            <a:avLst/>
          </a:prstGeom>
        </p:spPr>
      </p:pic>
    </p:spTree>
    <p:extLst>
      <p:ext uri="{BB962C8B-B14F-4D97-AF65-F5344CB8AC3E}">
        <p14:creationId xmlns:p14="http://schemas.microsoft.com/office/powerpoint/2010/main" val="20479291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E2B7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345654" y="1008698"/>
            <a:ext cx="6405736" cy="745425"/>
          </a:xfrm>
        </p:spPr>
        <p:txBody>
          <a:bodyPr>
            <a:normAutofit/>
          </a:bodyPr>
          <a:lstStyle/>
          <a:p>
            <a:r>
              <a:rPr lang="en-GB" sz="3400" b="1" dirty="0">
                <a:solidFill>
                  <a:srgbClr val="ED8B00"/>
                </a:solidFill>
                <a:latin typeface="Arial" panose="020B0604020202020204" pitchFamily="34" charset="0"/>
                <a:cs typeface="Arial" panose="020B0604020202020204" pitchFamily="34" charset="0"/>
              </a:rPr>
              <a:t>Header</a:t>
            </a:r>
            <a:endParaRPr lang="en-GB" sz="3400" dirty="0">
              <a:solidFill>
                <a:srgbClr val="ED8B00"/>
              </a:solidFill>
              <a:latin typeface="Arial" panose="020B0604020202020204" pitchFamily="34" charset="0"/>
              <a:cs typeface="Arial" panose="020B0604020202020204" pitchFamily="34" charset="0"/>
            </a:endParaRPr>
          </a:p>
        </p:txBody>
      </p:sp>
      <p:sp>
        <p:nvSpPr>
          <p:cNvPr id="3" name="Rectangle 2"/>
          <p:cNvSpPr/>
          <p:nvPr/>
        </p:nvSpPr>
        <p:spPr>
          <a:xfrm>
            <a:off x="1364910" y="1880762"/>
            <a:ext cx="9937104" cy="369332"/>
          </a:xfrm>
          <a:prstGeom prst="rect">
            <a:avLst/>
          </a:prstGeom>
        </p:spPr>
        <p:txBody>
          <a:bodyPr wrap="square">
            <a:spAutoFit/>
          </a:bodyPr>
          <a:lstStyle/>
          <a:p>
            <a:r>
              <a:rPr lang="en-GB" b="1" dirty="0">
                <a:solidFill>
                  <a:schemeClr val="bg1"/>
                </a:solidFill>
                <a:latin typeface="Arial" panose="020B0604020202020204" pitchFamily="34" charset="0"/>
                <a:cs typeface="Arial" panose="020B0604020202020204" pitchFamily="34" charset="0"/>
              </a:rPr>
              <a:t>Sub header</a:t>
            </a:r>
          </a:p>
        </p:txBody>
      </p:sp>
      <p:pic>
        <p:nvPicPr>
          <p:cNvPr id="6" name="Picture 5" descr="A picture containing graphical user interface&#10;&#10;Description automatically generated">
            <a:extLst>
              <a:ext uri="{FF2B5EF4-FFF2-40B4-BE49-F238E27FC236}">
                <a16:creationId xmlns:a16="http://schemas.microsoft.com/office/drawing/2014/main" id="{37EAE850-2C49-4703-A04F-FF2B0DB0CD7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0550" y="201638"/>
            <a:ext cx="1492209" cy="537991"/>
          </a:xfrm>
          <a:prstGeom prst="rect">
            <a:avLst/>
          </a:prstGeom>
        </p:spPr>
      </p:pic>
      <p:sp>
        <p:nvSpPr>
          <p:cNvPr id="12" name="Rectangle 11">
            <a:extLst>
              <a:ext uri="{FF2B5EF4-FFF2-40B4-BE49-F238E27FC236}">
                <a16:creationId xmlns:a16="http://schemas.microsoft.com/office/drawing/2014/main" id="{47CFE0DA-96F8-4F51-BE4A-BBD7CBDE74B5}"/>
              </a:ext>
            </a:extLst>
          </p:cNvPr>
          <p:cNvSpPr/>
          <p:nvPr/>
        </p:nvSpPr>
        <p:spPr>
          <a:xfrm>
            <a:off x="982663" y="3835973"/>
            <a:ext cx="367330" cy="1008112"/>
          </a:xfrm>
          <a:prstGeom prst="rect">
            <a:avLst/>
          </a:prstGeom>
          <a:solidFill>
            <a:srgbClr val="0E2B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7" descr="Diagram, shape&#10;&#10;Description automatically generated">
            <a:extLst>
              <a:ext uri="{FF2B5EF4-FFF2-40B4-BE49-F238E27FC236}">
                <a16:creationId xmlns:a16="http://schemas.microsoft.com/office/drawing/2014/main" id="{A5807CE6-BCF2-452E-A908-143EA29FB9D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76134" y="2559050"/>
            <a:ext cx="3803054" cy="3803054"/>
          </a:xfrm>
          <a:prstGeom prst="rect">
            <a:avLst/>
          </a:prstGeom>
        </p:spPr>
      </p:pic>
      <p:grpSp>
        <p:nvGrpSpPr>
          <p:cNvPr id="14" name="Group 13">
            <a:extLst>
              <a:ext uri="{FF2B5EF4-FFF2-40B4-BE49-F238E27FC236}">
                <a16:creationId xmlns:a16="http://schemas.microsoft.com/office/drawing/2014/main" id="{E9D98C39-F71F-446E-BFFF-876DB1682C94}"/>
              </a:ext>
            </a:extLst>
          </p:cNvPr>
          <p:cNvGrpSpPr/>
          <p:nvPr/>
        </p:nvGrpSpPr>
        <p:grpSpPr>
          <a:xfrm>
            <a:off x="1363317" y="2462904"/>
            <a:ext cx="5740001" cy="3981879"/>
            <a:chOff x="1363317" y="2462904"/>
            <a:chExt cx="9937104" cy="3981879"/>
          </a:xfrm>
        </p:grpSpPr>
        <p:sp>
          <p:nvSpPr>
            <p:cNvPr id="15" name="Rectangle 14">
              <a:extLst>
                <a:ext uri="{FF2B5EF4-FFF2-40B4-BE49-F238E27FC236}">
                  <a16:creationId xmlns:a16="http://schemas.microsoft.com/office/drawing/2014/main" id="{1CB66EFB-4893-498C-9CD4-C369E1D2B22C}"/>
                </a:ext>
              </a:extLst>
            </p:cNvPr>
            <p:cNvSpPr/>
            <p:nvPr/>
          </p:nvSpPr>
          <p:spPr>
            <a:xfrm>
              <a:off x="1363317" y="2462904"/>
              <a:ext cx="9937104" cy="830997"/>
            </a:xfrm>
            <a:prstGeom prst="rect">
              <a:avLst/>
            </a:prstGeom>
          </p:spPr>
          <p:txBody>
            <a:bodyPr wrap="square">
              <a:spAutoFit/>
            </a:bodyPr>
            <a:lstStyle/>
            <a:p>
              <a:pPr marL="0" lvl="2" indent="-96837" defTabSz="957263">
                <a:spcBef>
                  <a:spcPct val="20000"/>
                </a:spcBef>
                <a:buClr>
                  <a:srgbClr val="CCCCFF"/>
                </a:buClr>
                <a:buSzPct val="80000"/>
                <a:defRPr/>
              </a:pPr>
              <a:r>
                <a:rPr lang="en-GB" sz="1600" dirty="0">
                  <a:solidFill>
                    <a:schemeClr val="bg1"/>
                  </a:solidFill>
                  <a:latin typeface="Arial" panose="020B0604020202020204" pitchFamily="34" charset="0"/>
                  <a:cs typeface="Arial" panose="020B0604020202020204" pitchFamily="34" charset="0"/>
                </a:rPr>
                <a:t>Lorem ipsum, Lorem ipsum, Lorem ipsum, Lorem ipsum, Lorem ipsum, Lorem ipsum, Lorem ipsum, Lorem ipsum, Lorem ipsum.</a:t>
              </a:r>
              <a:endParaRPr lang="en-GB" sz="1600" b="1" dirty="0">
                <a:solidFill>
                  <a:schemeClr val="bg1"/>
                </a:solidFill>
                <a:latin typeface="Arial" panose="020B0604020202020204" pitchFamily="34" charset="0"/>
                <a:cs typeface="Arial" panose="020B0604020202020204" pitchFamily="34" charset="0"/>
              </a:endParaRPr>
            </a:p>
          </p:txBody>
        </p:sp>
        <p:sp>
          <p:nvSpPr>
            <p:cNvPr id="16" name="Rectangle 15">
              <a:extLst>
                <a:ext uri="{FF2B5EF4-FFF2-40B4-BE49-F238E27FC236}">
                  <a16:creationId xmlns:a16="http://schemas.microsoft.com/office/drawing/2014/main" id="{7E3BA861-C7C8-4C22-832B-702930DBCA5E}"/>
                </a:ext>
              </a:extLst>
            </p:cNvPr>
            <p:cNvSpPr/>
            <p:nvPr/>
          </p:nvSpPr>
          <p:spPr>
            <a:xfrm>
              <a:off x="1363317" y="3742505"/>
              <a:ext cx="9189141" cy="2702278"/>
            </a:xfrm>
            <a:prstGeom prst="rect">
              <a:avLst/>
            </a:prstGeom>
          </p:spPr>
          <p:txBody>
            <a:bodyPr wrap="square">
              <a:spAutoFit/>
            </a:bodyPr>
            <a:lstStyle/>
            <a:p>
              <a:pPr marL="188913" lvl="2" indent="-285750" defTabSz="957263">
                <a:spcBef>
                  <a:spcPct val="20000"/>
                </a:spcBef>
                <a:buClr>
                  <a:srgbClr val="ED8B00"/>
                </a:buClr>
                <a:buSzPct val="90000"/>
                <a:buFont typeface="Wingdings" panose="05000000000000000000" pitchFamily="2" charset="2"/>
                <a:buChar char=""/>
                <a:defRPr/>
              </a:pPr>
              <a:r>
                <a:rPr lang="en-GB" sz="1600" dirty="0">
                  <a:solidFill>
                    <a:schemeClr val="bg1"/>
                  </a:solidFill>
                  <a:latin typeface="Arial" panose="020B0604020202020204" pitchFamily="34" charset="0"/>
                  <a:cs typeface="Arial" panose="020B0604020202020204" pitchFamily="34" charset="0"/>
                </a:rPr>
                <a:t>Lorem ipsum</a:t>
              </a:r>
            </a:p>
            <a:p>
              <a:pPr marL="188913" lvl="2" indent="-285750" defTabSz="957263">
                <a:spcBef>
                  <a:spcPct val="20000"/>
                </a:spcBef>
                <a:buClr>
                  <a:srgbClr val="ED8B00"/>
                </a:buClr>
                <a:buSzPct val="90000"/>
                <a:buFont typeface="Wingdings" panose="05000000000000000000" pitchFamily="2" charset="2"/>
                <a:buChar char=""/>
                <a:defRPr/>
              </a:pPr>
              <a:r>
                <a:rPr lang="en-GB" sz="1600" dirty="0">
                  <a:solidFill>
                    <a:schemeClr val="bg1"/>
                  </a:solidFill>
                  <a:latin typeface="Arial" panose="020B0604020202020204" pitchFamily="34" charset="0"/>
                  <a:cs typeface="Arial" panose="020B0604020202020204" pitchFamily="34" charset="0"/>
                </a:rPr>
                <a:t>Lorem ipsum</a:t>
              </a:r>
              <a:endParaRPr lang="en-GB" sz="1600" b="1" dirty="0">
                <a:solidFill>
                  <a:schemeClr val="bg1"/>
                </a:solidFill>
                <a:latin typeface="Arial" panose="020B0604020202020204" pitchFamily="34" charset="0"/>
                <a:cs typeface="Arial" panose="020B0604020202020204" pitchFamily="34" charset="0"/>
              </a:endParaRPr>
            </a:p>
            <a:p>
              <a:pPr marL="188913" lvl="2" indent="-285750" defTabSz="957263">
                <a:spcBef>
                  <a:spcPct val="20000"/>
                </a:spcBef>
                <a:buClr>
                  <a:srgbClr val="ED8B00"/>
                </a:buClr>
                <a:buSzPct val="90000"/>
                <a:buFont typeface="Wingdings" panose="05000000000000000000" pitchFamily="2" charset="2"/>
                <a:buChar char=""/>
                <a:defRPr/>
              </a:pPr>
              <a:r>
                <a:rPr lang="en-GB" sz="1600" dirty="0">
                  <a:solidFill>
                    <a:schemeClr val="bg1"/>
                  </a:solidFill>
                  <a:latin typeface="Arial" panose="020B0604020202020204" pitchFamily="34" charset="0"/>
                  <a:cs typeface="Arial" panose="020B0604020202020204" pitchFamily="34" charset="0"/>
                </a:rPr>
                <a:t>Lorem ipsum</a:t>
              </a:r>
              <a:endParaRPr lang="en-GB" sz="1600" b="1" dirty="0">
                <a:solidFill>
                  <a:schemeClr val="bg1"/>
                </a:solidFill>
                <a:latin typeface="Arial" panose="020B0604020202020204" pitchFamily="34" charset="0"/>
                <a:cs typeface="Arial" panose="020B0604020202020204" pitchFamily="34" charset="0"/>
              </a:endParaRPr>
            </a:p>
            <a:p>
              <a:pPr marL="188913" lvl="2" indent="-285750" defTabSz="957263">
                <a:spcBef>
                  <a:spcPct val="20000"/>
                </a:spcBef>
                <a:buClr>
                  <a:srgbClr val="ED8B00"/>
                </a:buClr>
                <a:buSzPct val="90000"/>
                <a:buFont typeface="Wingdings" panose="05000000000000000000" pitchFamily="2" charset="2"/>
                <a:buChar char=""/>
                <a:defRPr/>
              </a:pPr>
              <a:r>
                <a:rPr lang="en-GB" sz="1600" dirty="0">
                  <a:solidFill>
                    <a:schemeClr val="bg1"/>
                  </a:solidFill>
                  <a:latin typeface="Arial" panose="020B0604020202020204" pitchFamily="34" charset="0"/>
                  <a:cs typeface="Arial" panose="020B0604020202020204" pitchFamily="34" charset="0"/>
                </a:rPr>
                <a:t>Lorem ipsum</a:t>
              </a:r>
              <a:endParaRPr lang="en-GB" sz="1600" b="1" dirty="0">
                <a:solidFill>
                  <a:schemeClr val="bg1"/>
                </a:solidFill>
                <a:latin typeface="Arial" panose="020B0604020202020204" pitchFamily="34" charset="0"/>
                <a:cs typeface="Arial" panose="020B0604020202020204" pitchFamily="34" charset="0"/>
              </a:endParaRPr>
            </a:p>
            <a:p>
              <a:pPr marL="188913" lvl="2" indent="-285750" defTabSz="957263">
                <a:spcBef>
                  <a:spcPct val="20000"/>
                </a:spcBef>
                <a:buClr>
                  <a:srgbClr val="ED8B00"/>
                </a:buClr>
                <a:buSzPct val="90000"/>
                <a:buFont typeface="Wingdings" panose="05000000000000000000" pitchFamily="2" charset="2"/>
                <a:buChar char=""/>
                <a:defRPr/>
              </a:pPr>
              <a:r>
                <a:rPr lang="en-GB" sz="1600" dirty="0">
                  <a:solidFill>
                    <a:schemeClr val="bg1"/>
                  </a:solidFill>
                  <a:latin typeface="Arial" panose="020B0604020202020204" pitchFamily="34" charset="0"/>
                  <a:cs typeface="Arial" panose="020B0604020202020204" pitchFamily="34" charset="0"/>
                </a:rPr>
                <a:t>Lorem ipsum</a:t>
              </a:r>
              <a:endParaRPr lang="en-GB" sz="1600" b="1" dirty="0">
                <a:solidFill>
                  <a:schemeClr val="bg1"/>
                </a:solidFill>
                <a:latin typeface="Arial" panose="020B0604020202020204" pitchFamily="34" charset="0"/>
                <a:cs typeface="Arial" panose="020B0604020202020204" pitchFamily="34" charset="0"/>
              </a:endParaRPr>
            </a:p>
            <a:p>
              <a:pPr marL="188913" lvl="2" indent="-285750" defTabSz="957263">
                <a:spcBef>
                  <a:spcPct val="20000"/>
                </a:spcBef>
                <a:buClr>
                  <a:srgbClr val="ED8B00"/>
                </a:buClr>
                <a:buSzPct val="90000"/>
                <a:buFont typeface="Wingdings" panose="05000000000000000000" pitchFamily="2" charset="2"/>
                <a:buChar char=""/>
                <a:defRPr/>
              </a:pPr>
              <a:r>
                <a:rPr lang="en-GB" sz="1600" dirty="0">
                  <a:solidFill>
                    <a:schemeClr val="bg1"/>
                  </a:solidFill>
                  <a:latin typeface="Arial" panose="020B0604020202020204" pitchFamily="34" charset="0"/>
                  <a:cs typeface="Arial" panose="020B0604020202020204" pitchFamily="34" charset="0"/>
                </a:rPr>
                <a:t>Lorem ipsum</a:t>
              </a:r>
            </a:p>
            <a:p>
              <a:pPr marL="188913" lvl="2" indent="-285750" defTabSz="957263">
                <a:spcBef>
                  <a:spcPct val="20000"/>
                </a:spcBef>
                <a:buClr>
                  <a:srgbClr val="ED8B00"/>
                </a:buClr>
                <a:buSzPct val="90000"/>
                <a:buFont typeface="Wingdings" panose="05000000000000000000" pitchFamily="2" charset="2"/>
                <a:buChar char=""/>
                <a:defRPr/>
              </a:pPr>
              <a:r>
                <a:rPr lang="en-GB" sz="1600" dirty="0">
                  <a:solidFill>
                    <a:schemeClr val="bg1"/>
                  </a:solidFill>
                  <a:latin typeface="Arial" panose="020B0604020202020204" pitchFamily="34" charset="0"/>
                  <a:cs typeface="Arial" panose="020B0604020202020204" pitchFamily="34" charset="0"/>
                </a:rPr>
                <a:t>Lorem ipsum</a:t>
              </a:r>
              <a:endParaRPr lang="en-GB" sz="1600" b="1" dirty="0">
                <a:solidFill>
                  <a:schemeClr val="bg1"/>
                </a:solidFill>
                <a:latin typeface="Arial" panose="020B0604020202020204" pitchFamily="34" charset="0"/>
                <a:cs typeface="Arial" panose="020B0604020202020204" pitchFamily="34" charset="0"/>
              </a:endParaRPr>
            </a:p>
            <a:p>
              <a:pPr marL="188913" lvl="2" indent="-285750" defTabSz="957263">
                <a:spcBef>
                  <a:spcPct val="20000"/>
                </a:spcBef>
                <a:buClr>
                  <a:srgbClr val="ED8B00"/>
                </a:buClr>
                <a:buSzPct val="90000"/>
                <a:buFont typeface="Wingdings" panose="05000000000000000000" pitchFamily="2" charset="2"/>
                <a:buChar char=""/>
                <a:defRPr/>
              </a:pPr>
              <a:r>
                <a:rPr lang="en-GB" sz="1600" dirty="0">
                  <a:solidFill>
                    <a:schemeClr val="bg1"/>
                  </a:solidFill>
                  <a:latin typeface="Arial" panose="020B0604020202020204" pitchFamily="34" charset="0"/>
                  <a:cs typeface="Arial" panose="020B0604020202020204" pitchFamily="34" charset="0"/>
                </a:rPr>
                <a:t>Lorem ipsum</a:t>
              </a:r>
              <a:endParaRPr lang="en-GB" sz="1600" b="1" dirty="0">
                <a:solidFill>
                  <a:schemeClr val="bg1"/>
                </a:solidFill>
                <a:latin typeface="Arial" panose="020B0604020202020204" pitchFamily="34" charset="0"/>
                <a:cs typeface="Arial" panose="020B0604020202020204" pitchFamily="34" charset="0"/>
              </a:endParaRPr>
            </a:p>
            <a:p>
              <a:pPr marL="188913" lvl="2" indent="-285750" defTabSz="957263">
                <a:spcBef>
                  <a:spcPct val="20000"/>
                </a:spcBef>
                <a:buClr>
                  <a:srgbClr val="ED8B00"/>
                </a:buClr>
                <a:buSzPct val="90000"/>
                <a:buFont typeface="Wingdings" panose="05000000000000000000" pitchFamily="2" charset="2"/>
                <a:buChar char=""/>
                <a:defRPr/>
              </a:pPr>
              <a:r>
                <a:rPr lang="en-GB" sz="1600" dirty="0">
                  <a:solidFill>
                    <a:schemeClr val="bg1"/>
                  </a:solidFill>
                  <a:latin typeface="Arial" panose="020B0604020202020204" pitchFamily="34" charset="0"/>
                  <a:cs typeface="Arial" panose="020B0604020202020204" pitchFamily="34" charset="0"/>
                </a:rPr>
                <a:t>Lorem ipsum</a:t>
              </a:r>
              <a:endParaRPr lang="en-GB" sz="1600" b="1" dirty="0">
                <a:solidFill>
                  <a:schemeClr val="bg1"/>
                </a:solidFill>
                <a:latin typeface="Arial" panose="020B0604020202020204" pitchFamily="34" charset="0"/>
                <a:cs typeface="Arial" panose="020B0604020202020204" pitchFamily="34" charset="0"/>
              </a:endParaRPr>
            </a:p>
          </p:txBody>
        </p:sp>
      </p:grpSp>
      <p:pic>
        <p:nvPicPr>
          <p:cNvPr id="4" name="Picture 3">
            <a:extLst>
              <a:ext uri="{FF2B5EF4-FFF2-40B4-BE49-F238E27FC236}">
                <a16:creationId xmlns:a16="http://schemas.microsoft.com/office/drawing/2014/main" id="{F017D5C9-579B-A79C-3CEF-62066164338F}"/>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9649780" y="20316"/>
            <a:ext cx="2517229" cy="1186183"/>
          </a:xfrm>
          <a:prstGeom prst="rect">
            <a:avLst/>
          </a:prstGeom>
        </p:spPr>
      </p:pic>
    </p:spTree>
    <p:extLst>
      <p:ext uri="{BB962C8B-B14F-4D97-AF65-F5344CB8AC3E}">
        <p14:creationId xmlns:p14="http://schemas.microsoft.com/office/powerpoint/2010/main" val="4934563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AF1EE81-D6B5-429D-BBA5-CB19B0BC7919}"/>
              </a:ext>
            </a:extLst>
          </p:cNvPr>
          <p:cNvSpPr/>
          <p:nvPr/>
        </p:nvSpPr>
        <p:spPr>
          <a:xfrm>
            <a:off x="947738" y="2971998"/>
            <a:ext cx="10331450" cy="1388538"/>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7" descr="A picture containing graphical user interface&#10;&#10;Description automatically generated">
            <a:extLst>
              <a:ext uri="{FF2B5EF4-FFF2-40B4-BE49-F238E27FC236}">
                <a16:creationId xmlns:a16="http://schemas.microsoft.com/office/drawing/2014/main" id="{EEC3F139-FE6C-4E5F-925E-88D835F4050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0550" y="201638"/>
            <a:ext cx="1492209" cy="537991"/>
          </a:xfrm>
          <a:prstGeom prst="rect">
            <a:avLst/>
          </a:prstGeom>
        </p:spPr>
      </p:pic>
      <p:pic>
        <p:nvPicPr>
          <p:cNvPr id="12" name="Picture 11" descr="Text&#10;&#10;Description automatically generated">
            <a:extLst>
              <a:ext uri="{FF2B5EF4-FFF2-40B4-BE49-F238E27FC236}">
                <a16:creationId xmlns:a16="http://schemas.microsoft.com/office/drawing/2014/main" id="{BC6B5B5D-3DA7-4053-8C82-FFD497FD372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07574" y="91678"/>
            <a:ext cx="2646104" cy="1186184"/>
          </a:xfrm>
          <a:prstGeom prst="rect">
            <a:avLst/>
          </a:prstGeom>
        </p:spPr>
      </p:pic>
      <p:sp>
        <p:nvSpPr>
          <p:cNvPr id="24" name="TextBox 23">
            <a:extLst>
              <a:ext uri="{FF2B5EF4-FFF2-40B4-BE49-F238E27FC236}">
                <a16:creationId xmlns:a16="http://schemas.microsoft.com/office/drawing/2014/main" id="{1A351E58-652D-403A-80E8-2F802CC3232B}"/>
              </a:ext>
            </a:extLst>
          </p:cNvPr>
          <p:cNvSpPr txBox="1"/>
          <p:nvPr/>
        </p:nvSpPr>
        <p:spPr>
          <a:xfrm>
            <a:off x="0" y="3190405"/>
            <a:ext cx="12190413" cy="954107"/>
          </a:xfrm>
          <a:prstGeom prst="rect">
            <a:avLst/>
          </a:prstGeom>
          <a:noFill/>
        </p:spPr>
        <p:txBody>
          <a:bodyPr wrap="square" rtlCol="0">
            <a:spAutoFit/>
          </a:bodyPr>
          <a:lstStyle/>
          <a:p>
            <a:pPr algn="ctr"/>
            <a:r>
              <a:rPr lang="en-GB" sz="2800" dirty="0">
                <a:solidFill>
                  <a:schemeClr val="bg1"/>
                </a:solidFill>
                <a:latin typeface="Arial" panose="020B0604020202020204" pitchFamily="34" charset="0"/>
                <a:ea typeface="Roboto Medium" panose="020B0604020202020204" pitchFamily="2" charset="0"/>
                <a:cs typeface="Arial" panose="020B0604020202020204" pitchFamily="34" charset="0"/>
              </a:rPr>
              <a:t>The following slides are for guidance purposes only.</a:t>
            </a:r>
          </a:p>
          <a:p>
            <a:pPr algn="ctr"/>
            <a:r>
              <a:rPr lang="en-GB" sz="2800" dirty="0">
                <a:solidFill>
                  <a:schemeClr val="bg1"/>
                </a:solidFill>
                <a:latin typeface="Arial" panose="020B0604020202020204" pitchFamily="34" charset="0"/>
                <a:ea typeface="Roboto Medium" panose="020B0604020202020204" pitchFamily="2" charset="0"/>
                <a:cs typeface="Arial" panose="020B0604020202020204" pitchFamily="34" charset="0"/>
              </a:rPr>
              <a:t>Please delete after use!</a:t>
            </a:r>
          </a:p>
        </p:txBody>
      </p:sp>
      <p:pic>
        <p:nvPicPr>
          <p:cNvPr id="2" name="Picture 1">
            <a:extLst>
              <a:ext uri="{FF2B5EF4-FFF2-40B4-BE49-F238E27FC236}">
                <a16:creationId xmlns:a16="http://schemas.microsoft.com/office/drawing/2014/main" id="{ECFB7256-3B4B-67CB-C9D6-E3C7DB4A48D9}"/>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9649780" y="20316"/>
            <a:ext cx="2517229" cy="1186184"/>
          </a:xfrm>
          <a:prstGeom prst="rect">
            <a:avLst/>
          </a:prstGeom>
        </p:spPr>
      </p:pic>
    </p:spTree>
    <p:extLst>
      <p:ext uri="{BB962C8B-B14F-4D97-AF65-F5344CB8AC3E}">
        <p14:creationId xmlns:p14="http://schemas.microsoft.com/office/powerpoint/2010/main" val="20008507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1243</TotalTime>
  <Words>666</Words>
  <Application>Microsoft Office PowerPoint</Application>
  <PresentationFormat>Custom</PresentationFormat>
  <Paragraphs>179</Paragraphs>
  <Slides>14</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ArialMT</vt:lpstr>
      <vt:lpstr>Calibri</vt:lpstr>
      <vt:lpstr>Calibri Light</vt:lpstr>
      <vt:lpstr>Times New Roman</vt:lpstr>
      <vt:lpstr>Wingdings</vt:lpstr>
      <vt:lpstr>Office Theme</vt:lpstr>
      <vt:lpstr>PowerPoint Presentation</vt:lpstr>
      <vt:lpstr>Header</vt:lpstr>
      <vt:lpstr>Header</vt:lpstr>
      <vt:lpstr>Header</vt:lpstr>
      <vt:lpstr>PowerPoint Presentation</vt:lpstr>
      <vt:lpstr>Header</vt:lpstr>
      <vt:lpstr>Header</vt:lpstr>
      <vt:lpstr>Header</vt:lpstr>
      <vt:lpstr>PowerPoint Presentation</vt:lpstr>
      <vt:lpstr>Header</vt:lpstr>
      <vt:lpstr>Header</vt:lpstr>
      <vt:lpstr>PowerPoint Presentation</vt:lpstr>
      <vt:lpstr>PowerPoint Presentation</vt:lpstr>
      <vt:lpstr>PowerPoint Presentation</vt:lpstr>
    </vt:vector>
  </TitlesOfParts>
  <Company>St.Helens and Knowsley Teaching Hospitals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Beverley Griffiths</dc:creator>
  <cp:lastModifiedBy>Wil Williams</cp:lastModifiedBy>
  <cp:revision>43</cp:revision>
  <dcterms:created xsi:type="dcterms:W3CDTF">2022-03-07T11:58:14Z</dcterms:created>
  <dcterms:modified xsi:type="dcterms:W3CDTF">2023-10-05T10:31:03Z</dcterms:modified>
</cp:coreProperties>
</file>